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5" r:id="rId3"/>
    <p:sldId id="257" r:id="rId4"/>
    <p:sldId id="274" r:id="rId5"/>
    <p:sldId id="296" r:id="rId6"/>
    <p:sldId id="297" r:id="rId7"/>
    <p:sldId id="298" r:id="rId8"/>
    <p:sldId id="258" r:id="rId9"/>
    <p:sldId id="259" r:id="rId10"/>
    <p:sldId id="261" r:id="rId11"/>
    <p:sldId id="300" r:id="rId12"/>
    <p:sldId id="301" r:id="rId13"/>
    <p:sldId id="303" r:id="rId14"/>
    <p:sldId id="266" r:id="rId15"/>
    <p:sldId id="304" r:id="rId16"/>
    <p:sldId id="305" r:id="rId17"/>
    <p:sldId id="267" r:id="rId18"/>
    <p:sldId id="279" r:id="rId19"/>
    <p:sldId id="280" r:id="rId20"/>
    <p:sldId id="281" r:id="rId21"/>
    <p:sldId id="306" r:id="rId22"/>
    <p:sldId id="268" r:id="rId23"/>
    <p:sldId id="273" r:id="rId24"/>
  </p:sldIdLst>
  <p:sldSz cx="14630400" cy="8229600"/>
  <p:notesSz cx="8229600" cy="14630400"/>
  <p:embeddedFontLs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6F4"/>
    <a:srgbClr val="1F295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64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9BEB3-CCFC-4B29-8E89-518A4E98EC37}" type="doc">
      <dgm:prSet loTypeId="urn:microsoft.com/office/officeart/2005/8/layout/p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1237A89-7858-4C3C-ACA4-B64657F2E79C}">
      <dgm:prSet custT="1"/>
      <dgm:spPr>
        <a:ln>
          <a:solidFill>
            <a:srgbClr val="1F295C"/>
          </a:solidFill>
        </a:ln>
      </dgm:spPr>
      <dgm:t>
        <a:bodyPr/>
        <a:lstStyle/>
        <a:p>
          <a:r>
            <a:rPr lang="en-US" sz="4000" b="1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Raqamli</a:t>
          </a:r>
          <a:r>
            <a:rPr lang="en-US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ta‘lim</a:t>
          </a:r>
          <a:endParaRPr lang="en-US" sz="4000" b="1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54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024B7E-CE57-4490-A653-76A6A9092DE2}" type="parTrans" cxnId="{B6B1C39E-8656-4190-A844-59130667F02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592920-DF7B-4211-A56A-841107D8D3D4}" type="sibTrans" cxnId="{B6B1C39E-8656-4190-A844-59130667F02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1ED6D3-C5A2-4402-9253-AE0AF72A94DE}">
      <dgm:prSet custT="1"/>
      <dgm:spPr>
        <a:ln>
          <a:solidFill>
            <a:srgbClr val="1F295C"/>
          </a:solidFill>
        </a:ln>
      </dgm:spPr>
      <dgm:t>
        <a:bodyPr/>
        <a:lstStyle/>
        <a:p>
          <a:r>
            <a:rPr lang="en-US" sz="4000" b="1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Ta‘lim</a:t>
          </a:r>
          <a:r>
            <a:rPr lang="en-US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jarayonlarini</a:t>
          </a:r>
          <a:r>
            <a:rPr lang="en-US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raqamlashtirish</a:t>
          </a:r>
          <a:r>
            <a:rPr lang="en-US" sz="4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</dgm:t>
    </dgm:pt>
    <dgm:pt modelId="{6EE76C9F-A54E-4E54-8C5C-55AC2B2B7752}" type="parTrans" cxnId="{85F23651-C892-4525-8387-640066B65A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803E86-6B8C-4E26-B4B9-2AC1D60371DA}" type="sibTrans" cxnId="{85F23651-C892-4525-8387-640066B65A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1347C8-42A0-44F7-9688-80D281DDE0CB}" type="pres">
      <dgm:prSet presAssocID="{51C9BEB3-CCFC-4B29-8E89-518A4E98EC37}" presName="Name0" presStyleCnt="0">
        <dgm:presLayoutVars>
          <dgm:dir/>
          <dgm:resizeHandles val="exact"/>
        </dgm:presLayoutVars>
      </dgm:prSet>
      <dgm:spPr/>
    </dgm:pt>
    <dgm:pt modelId="{1BF5A2CC-C1F0-4866-A477-66DB9C287D91}" type="pres">
      <dgm:prSet presAssocID="{11237A89-7858-4C3C-ACA4-B64657F2E79C}" presName="compNode" presStyleCnt="0"/>
      <dgm:spPr/>
    </dgm:pt>
    <dgm:pt modelId="{60C971B4-95DC-4404-83E1-5DD560355C39}" type="pres">
      <dgm:prSet presAssocID="{11237A89-7858-4C3C-ACA4-B64657F2E79C}" presName="pictRect" presStyleLbl="node1" presStyleIdx="0" presStyleCnt="2" custScaleX="76585" custScaleY="68370" custLinFactNeighborY="58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8575"/>
      </dgm:spPr>
    </dgm:pt>
    <dgm:pt modelId="{CD3EFB22-D1CA-472F-A73D-77141F2EF1DD}" type="pres">
      <dgm:prSet presAssocID="{11237A89-7858-4C3C-ACA4-B64657F2E79C}" presName="textRect" presStyleLbl="revTx" presStyleIdx="0" presStyleCnt="2" custLinFactNeighborY="2710">
        <dgm:presLayoutVars>
          <dgm:bulletEnabled val="1"/>
        </dgm:presLayoutVars>
      </dgm:prSet>
      <dgm:spPr/>
    </dgm:pt>
    <dgm:pt modelId="{D54255AB-46D2-4557-98E2-4DD6F8B75EEB}" type="pres">
      <dgm:prSet presAssocID="{55592920-DF7B-4211-A56A-841107D8D3D4}" presName="sibTrans" presStyleLbl="sibTrans2D1" presStyleIdx="0" presStyleCnt="0"/>
      <dgm:spPr/>
    </dgm:pt>
    <dgm:pt modelId="{7731428E-90C5-49A7-92AB-21442D203B6B}" type="pres">
      <dgm:prSet presAssocID="{5F1ED6D3-C5A2-4402-9253-AE0AF72A94DE}" presName="compNode" presStyleCnt="0"/>
      <dgm:spPr/>
    </dgm:pt>
    <dgm:pt modelId="{73557B15-2E59-4A3A-8C87-01DF7FDEA3D1}" type="pres">
      <dgm:prSet presAssocID="{5F1ED6D3-C5A2-4402-9253-AE0AF72A94DE}" presName="pictRect" presStyleLbl="node1" presStyleIdx="1" presStyleCnt="2" custScaleX="76585" custScaleY="68370" custLinFactNeighborY="584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38100">
          <a:solidFill>
            <a:srgbClr val="1F295C"/>
          </a:solidFill>
        </a:ln>
      </dgm:spPr>
    </dgm:pt>
    <dgm:pt modelId="{842D6CD2-543A-4795-8697-3501F2B97209}" type="pres">
      <dgm:prSet presAssocID="{5F1ED6D3-C5A2-4402-9253-AE0AF72A94DE}" presName="textRect" presStyleLbl="revTx" presStyleIdx="1" presStyleCnt="2" custLinFactNeighborY="2710">
        <dgm:presLayoutVars>
          <dgm:bulletEnabled val="1"/>
        </dgm:presLayoutVars>
      </dgm:prSet>
      <dgm:spPr/>
    </dgm:pt>
  </dgm:ptLst>
  <dgm:cxnLst>
    <dgm:cxn modelId="{ABBA6E1B-FEC0-469C-A86D-5BF0739C4A3A}" type="presOf" srcId="{5F1ED6D3-C5A2-4402-9253-AE0AF72A94DE}" destId="{842D6CD2-543A-4795-8697-3501F2B97209}" srcOrd="0" destOrd="0" presId="urn:microsoft.com/office/officeart/2005/8/layout/pList1"/>
    <dgm:cxn modelId="{6F14813E-4327-4569-8219-31C5DA564B4E}" type="presOf" srcId="{11237A89-7858-4C3C-ACA4-B64657F2E79C}" destId="{CD3EFB22-D1CA-472F-A73D-77141F2EF1DD}" srcOrd="0" destOrd="0" presId="urn:microsoft.com/office/officeart/2005/8/layout/pList1"/>
    <dgm:cxn modelId="{E5A11063-9AEB-45BF-9FE9-81781B270CF4}" type="presOf" srcId="{55592920-DF7B-4211-A56A-841107D8D3D4}" destId="{D54255AB-46D2-4557-98E2-4DD6F8B75EEB}" srcOrd="0" destOrd="0" presId="urn:microsoft.com/office/officeart/2005/8/layout/pList1"/>
    <dgm:cxn modelId="{85F23651-C892-4525-8387-640066B65A8E}" srcId="{51C9BEB3-CCFC-4B29-8E89-518A4E98EC37}" destId="{5F1ED6D3-C5A2-4402-9253-AE0AF72A94DE}" srcOrd="1" destOrd="0" parTransId="{6EE76C9F-A54E-4E54-8C5C-55AC2B2B7752}" sibTransId="{BB803E86-6B8C-4E26-B4B9-2AC1D60371DA}"/>
    <dgm:cxn modelId="{B6B1C39E-8656-4190-A844-59130667F027}" srcId="{51C9BEB3-CCFC-4B29-8E89-518A4E98EC37}" destId="{11237A89-7858-4C3C-ACA4-B64657F2E79C}" srcOrd="0" destOrd="0" parTransId="{20024B7E-CE57-4490-A653-76A6A9092DE2}" sibTransId="{55592920-DF7B-4211-A56A-841107D8D3D4}"/>
    <dgm:cxn modelId="{784311AF-E81D-4674-963F-64EECAF6D0A1}" type="presOf" srcId="{51C9BEB3-CCFC-4B29-8E89-518A4E98EC37}" destId="{C41347C8-42A0-44F7-9688-80D281DDE0CB}" srcOrd="0" destOrd="0" presId="urn:microsoft.com/office/officeart/2005/8/layout/pList1"/>
    <dgm:cxn modelId="{269F7145-EAAE-40F8-BE7B-925753D04DC5}" type="presParOf" srcId="{C41347C8-42A0-44F7-9688-80D281DDE0CB}" destId="{1BF5A2CC-C1F0-4866-A477-66DB9C287D91}" srcOrd="0" destOrd="0" presId="urn:microsoft.com/office/officeart/2005/8/layout/pList1"/>
    <dgm:cxn modelId="{B7C1E723-7465-446C-AD3A-0DCF1E54AE08}" type="presParOf" srcId="{1BF5A2CC-C1F0-4866-A477-66DB9C287D91}" destId="{60C971B4-95DC-4404-83E1-5DD560355C39}" srcOrd="0" destOrd="0" presId="urn:microsoft.com/office/officeart/2005/8/layout/pList1"/>
    <dgm:cxn modelId="{92277A80-7148-4A65-8B5B-89475A420CAD}" type="presParOf" srcId="{1BF5A2CC-C1F0-4866-A477-66DB9C287D91}" destId="{CD3EFB22-D1CA-472F-A73D-77141F2EF1DD}" srcOrd="1" destOrd="0" presId="urn:microsoft.com/office/officeart/2005/8/layout/pList1"/>
    <dgm:cxn modelId="{9768E129-6BE4-4B96-A5A3-2D1C09D015CA}" type="presParOf" srcId="{C41347C8-42A0-44F7-9688-80D281DDE0CB}" destId="{D54255AB-46D2-4557-98E2-4DD6F8B75EEB}" srcOrd="1" destOrd="0" presId="urn:microsoft.com/office/officeart/2005/8/layout/pList1"/>
    <dgm:cxn modelId="{1F9B779E-EF57-4AED-AA3A-790A7696991A}" type="presParOf" srcId="{C41347C8-42A0-44F7-9688-80D281DDE0CB}" destId="{7731428E-90C5-49A7-92AB-21442D203B6B}" srcOrd="2" destOrd="0" presId="urn:microsoft.com/office/officeart/2005/8/layout/pList1"/>
    <dgm:cxn modelId="{0BFD8295-0FEB-4F18-97FD-C2C8CAE6F414}" type="presParOf" srcId="{7731428E-90C5-49A7-92AB-21442D203B6B}" destId="{73557B15-2E59-4A3A-8C87-01DF7FDEA3D1}" srcOrd="0" destOrd="0" presId="urn:microsoft.com/office/officeart/2005/8/layout/pList1"/>
    <dgm:cxn modelId="{F01039F6-B5E7-47E8-9055-713E8A835D6D}" type="presParOf" srcId="{7731428E-90C5-49A7-92AB-21442D203B6B}" destId="{842D6CD2-543A-4795-8697-3501F2B97209}" srcOrd="1" destOrd="0" presId="urn:microsoft.com/office/officeart/2005/8/layout/pList1"/>
  </dgm:cxnLst>
  <dgm:bg/>
  <dgm:whole>
    <a:ln>
      <a:solidFill>
        <a:srgbClr val="1F295C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C9BEB3-CCFC-4B29-8E89-518A4E98EC37}" type="doc">
      <dgm:prSet loTypeId="urn:microsoft.com/office/officeart/2005/8/layout/p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1237A89-7858-4C3C-ACA4-B64657F2E79C}">
      <dgm:prSet custT="1"/>
      <dgm:spPr>
        <a:ln>
          <a:solidFill>
            <a:srgbClr val="1F295C"/>
          </a:solidFill>
        </a:ln>
      </dgm:spPr>
      <dgm:t>
        <a:bodyPr/>
        <a:lstStyle/>
        <a:p>
          <a:endParaRPr lang="en-US" sz="20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024B7E-CE57-4490-A653-76A6A9092DE2}" type="parTrans" cxnId="{B6B1C39E-8656-4190-A844-59130667F02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592920-DF7B-4211-A56A-841107D8D3D4}" type="sibTrans" cxnId="{B6B1C39E-8656-4190-A844-59130667F02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1ED6D3-C5A2-4402-9253-AE0AF72A94DE}">
      <dgm:prSet custT="1"/>
      <dgm:spPr>
        <a:ln>
          <a:solidFill>
            <a:srgbClr val="1F295C"/>
          </a:solidFill>
        </a:ln>
      </dgm:spPr>
      <dgm:t>
        <a:bodyPr/>
        <a:lstStyle/>
        <a:p>
          <a:endParaRPr lang="en-US" sz="22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E76C9F-A54E-4E54-8C5C-55AC2B2B7752}" type="parTrans" cxnId="{85F23651-C892-4525-8387-640066B65A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803E86-6B8C-4E26-B4B9-2AC1D60371DA}" type="sibTrans" cxnId="{85F23651-C892-4525-8387-640066B65A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1347C8-42A0-44F7-9688-80D281DDE0CB}" type="pres">
      <dgm:prSet presAssocID="{51C9BEB3-CCFC-4B29-8E89-518A4E98EC37}" presName="Name0" presStyleCnt="0">
        <dgm:presLayoutVars>
          <dgm:dir/>
          <dgm:resizeHandles val="exact"/>
        </dgm:presLayoutVars>
      </dgm:prSet>
      <dgm:spPr/>
    </dgm:pt>
    <dgm:pt modelId="{1BF5A2CC-C1F0-4866-A477-66DB9C287D91}" type="pres">
      <dgm:prSet presAssocID="{11237A89-7858-4C3C-ACA4-B64657F2E79C}" presName="compNode" presStyleCnt="0"/>
      <dgm:spPr/>
    </dgm:pt>
    <dgm:pt modelId="{60C971B4-95DC-4404-83E1-5DD560355C39}" type="pres">
      <dgm:prSet presAssocID="{11237A89-7858-4C3C-ACA4-B64657F2E79C}" presName="pictRect" presStyleLbl="node1" presStyleIdx="0" presStyleCnt="2" custScaleX="76585" custScaleY="68370" custLinFactNeighborY="58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8575"/>
      </dgm:spPr>
    </dgm:pt>
    <dgm:pt modelId="{CD3EFB22-D1CA-472F-A73D-77141F2EF1DD}" type="pres">
      <dgm:prSet presAssocID="{11237A89-7858-4C3C-ACA4-B64657F2E79C}" presName="textRect" presStyleLbl="revTx" presStyleIdx="0" presStyleCnt="2" custLinFactNeighborY="2710">
        <dgm:presLayoutVars>
          <dgm:bulletEnabled val="1"/>
        </dgm:presLayoutVars>
      </dgm:prSet>
      <dgm:spPr/>
    </dgm:pt>
    <dgm:pt modelId="{D54255AB-46D2-4557-98E2-4DD6F8B75EEB}" type="pres">
      <dgm:prSet presAssocID="{55592920-DF7B-4211-A56A-841107D8D3D4}" presName="sibTrans" presStyleLbl="sibTrans2D1" presStyleIdx="0" presStyleCnt="0"/>
      <dgm:spPr/>
    </dgm:pt>
    <dgm:pt modelId="{7731428E-90C5-49A7-92AB-21442D203B6B}" type="pres">
      <dgm:prSet presAssocID="{5F1ED6D3-C5A2-4402-9253-AE0AF72A94DE}" presName="compNode" presStyleCnt="0"/>
      <dgm:spPr/>
    </dgm:pt>
    <dgm:pt modelId="{73557B15-2E59-4A3A-8C87-01DF7FDEA3D1}" type="pres">
      <dgm:prSet presAssocID="{5F1ED6D3-C5A2-4402-9253-AE0AF72A94DE}" presName="pictRect" presStyleLbl="node1" presStyleIdx="1" presStyleCnt="2" custScaleX="76585" custScaleY="68370" custLinFactNeighborY="584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38100">
          <a:solidFill>
            <a:srgbClr val="1F295C"/>
          </a:solidFill>
        </a:ln>
      </dgm:spPr>
    </dgm:pt>
    <dgm:pt modelId="{842D6CD2-543A-4795-8697-3501F2B97209}" type="pres">
      <dgm:prSet presAssocID="{5F1ED6D3-C5A2-4402-9253-AE0AF72A94DE}" presName="textRect" presStyleLbl="revTx" presStyleIdx="1" presStyleCnt="2" custLinFactNeighborY="2710">
        <dgm:presLayoutVars>
          <dgm:bulletEnabled val="1"/>
        </dgm:presLayoutVars>
      </dgm:prSet>
      <dgm:spPr/>
    </dgm:pt>
  </dgm:ptLst>
  <dgm:cxnLst>
    <dgm:cxn modelId="{ABBA6E1B-FEC0-469C-A86D-5BF0739C4A3A}" type="presOf" srcId="{5F1ED6D3-C5A2-4402-9253-AE0AF72A94DE}" destId="{842D6CD2-543A-4795-8697-3501F2B97209}" srcOrd="0" destOrd="0" presId="urn:microsoft.com/office/officeart/2005/8/layout/pList1"/>
    <dgm:cxn modelId="{6F14813E-4327-4569-8219-31C5DA564B4E}" type="presOf" srcId="{11237A89-7858-4C3C-ACA4-B64657F2E79C}" destId="{CD3EFB22-D1CA-472F-A73D-77141F2EF1DD}" srcOrd="0" destOrd="0" presId="urn:microsoft.com/office/officeart/2005/8/layout/pList1"/>
    <dgm:cxn modelId="{E5A11063-9AEB-45BF-9FE9-81781B270CF4}" type="presOf" srcId="{55592920-DF7B-4211-A56A-841107D8D3D4}" destId="{D54255AB-46D2-4557-98E2-4DD6F8B75EEB}" srcOrd="0" destOrd="0" presId="urn:microsoft.com/office/officeart/2005/8/layout/pList1"/>
    <dgm:cxn modelId="{85F23651-C892-4525-8387-640066B65A8E}" srcId="{51C9BEB3-CCFC-4B29-8E89-518A4E98EC37}" destId="{5F1ED6D3-C5A2-4402-9253-AE0AF72A94DE}" srcOrd="1" destOrd="0" parTransId="{6EE76C9F-A54E-4E54-8C5C-55AC2B2B7752}" sibTransId="{BB803E86-6B8C-4E26-B4B9-2AC1D60371DA}"/>
    <dgm:cxn modelId="{B6B1C39E-8656-4190-A844-59130667F027}" srcId="{51C9BEB3-CCFC-4B29-8E89-518A4E98EC37}" destId="{11237A89-7858-4C3C-ACA4-B64657F2E79C}" srcOrd="0" destOrd="0" parTransId="{20024B7E-CE57-4490-A653-76A6A9092DE2}" sibTransId="{55592920-DF7B-4211-A56A-841107D8D3D4}"/>
    <dgm:cxn modelId="{784311AF-E81D-4674-963F-64EECAF6D0A1}" type="presOf" srcId="{51C9BEB3-CCFC-4B29-8E89-518A4E98EC37}" destId="{C41347C8-42A0-44F7-9688-80D281DDE0CB}" srcOrd="0" destOrd="0" presId="urn:microsoft.com/office/officeart/2005/8/layout/pList1"/>
    <dgm:cxn modelId="{269F7145-EAAE-40F8-BE7B-925753D04DC5}" type="presParOf" srcId="{C41347C8-42A0-44F7-9688-80D281DDE0CB}" destId="{1BF5A2CC-C1F0-4866-A477-66DB9C287D91}" srcOrd="0" destOrd="0" presId="urn:microsoft.com/office/officeart/2005/8/layout/pList1"/>
    <dgm:cxn modelId="{B7C1E723-7465-446C-AD3A-0DCF1E54AE08}" type="presParOf" srcId="{1BF5A2CC-C1F0-4866-A477-66DB9C287D91}" destId="{60C971B4-95DC-4404-83E1-5DD560355C39}" srcOrd="0" destOrd="0" presId="urn:microsoft.com/office/officeart/2005/8/layout/pList1"/>
    <dgm:cxn modelId="{92277A80-7148-4A65-8B5B-89475A420CAD}" type="presParOf" srcId="{1BF5A2CC-C1F0-4866-A477-66DB9C287D91}" destId="{CD3EFB22-D1CA-472F-A73D-77141F2EF1DD}" srcOrd="1" destOrd="0" presId="urn:microsoft.com/office/officeart/2005/8/layout/pList1"/>
    <dgm:cxn modelId="{9768E129-6BE4-4B96-A5A3-2D1C09D015CA}" type="presParOf" srcId="{C41347C8-42A0-44F7-9688-80D281DDE0CB}" destId="{D54255AB-46D2-4557-98E2-4DD6F8B75EEB}" srcOrd="1" destOrd="0" presId="urn:microsoft.com/office/officeart/2005/8/layout/pList1"/>
    <dgm:cxn modelId="{1F9B779E-EF57-4AED-AA3A-790A7696991A}" type="presParOf" srcId="{C41347C8-42A0-44F7-9688-80D281DDE0CB}" destId="{7731428E-90C5-49A7-92AB-21442D203B6B}" srcOrd="2" destOrd="0" presId="urn:microsoft.com/office/officeart/2005/8/layout/pList1"/>
    <dgm:cxn modelId="{0BFD8295-0FEB-4F18-97FD-C2C8CAE6F414}" type="presParOf" srcId="{7731428E-90C5-49A7-92AB-21442D203B6B}" destId="{73557B15-2E59-4A3A-8C87-01DF7FDEA3D1}" srcOrd="0" destOrd="0" presId="urn:microsoft.com/office/officeart/2005/8/layout/pList1"/>
    <dgm:cxn modelId="{F01039F6-B5E7-47E8-9055-713E8A835D6D}" type="presParOf" srcId="{7731428E-90C5-49A7-92AB-21442D203B6B}" destId="{842D6CD2-543A-4795-8697-3501F2B97209}" srcOrd="1" destOrd="0" presId="urn:microsoft.com/office/officeart/2005/8/layout/pList1"/>
  </dgm:cxnLst>
  <dgm:bg/>
  <dgm:whole>
    <a:ln>
      <a:solidFill>
        <a:srgbClr val="1F295C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61E0EF-7A50-445E-9A59-7A790531900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8C652-9419-414A-9E58-5DC50D303A4D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7D37E212-D32A-45C9-9B28-E4DEA1FE0849}" type="parTrans" cxnId="{A2D37DC1-2E80-4487-9904-F7F071BE6F89}">
      <dgm:prSet/>
      <dgm:spPr/>
      <dgm:t>
        <a:bodyPr/>
        <a:lstStyle/>
        <a:p>
          <a:endParaRPr lang="en-US"/>
        </a:p>
      </dgm:t>
    </dgm:pt>
    <dgm:pt modelId="{60322D4D-397E-4014-8227-EAD30C8D9DA3}" type="sibTrans" cxnId="{A2D37DC1-2E80-4487-9904-F7F071BE6F89}">
      <dgm:prSet/>
      <dgm:spPr/>
      <dgm:t>
        <a:bodyPr/>
        <a:lstStyle/>
        <a:p>
          <a:endParaRPr lang="en-US"/>
        </a:p>
      </dgm:t>
    </dgm:pt>
    <dgm:pt modelId="{28A601B4-CDBC-420E-8A63-1E7DC93B319F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51BAC794-A3A6-4B1E-8FED-E30879598A7F}" type="parTrans" cxnId="{A037A106-DB3D-429D-8A34-3931C1CAB5B1}">
      <dgm:prSet/>
      <dgm:spPr/>
      <dgm:t>
        <a:bodyPr/>
        <a:lstStyle/>
        <a:p>
          <a:endParaRPr lang="en-US"/>
        </a:p>
      </dgm:t>
    </dgm:pt>
    <dgm:pt modelId="{5AA392CD-D5C4-4473-B4BA-DE9FC80ADDA8}" type="sibTrans" cxnId="{A037A106-DB3D-429D-8A34-3931C1CAB5B1}">
      <dgm:prSet/>
      <dgm:spPr/>
      <dgm:t>
        <a:bodyPr/>
        <a:lstStyle/>
        <a:p>
          <a:endParaRPr lang="en-US"/>
        </a:p>
      </dgm:t>
    </dgm:pt>
    <dgm:pt modelId="{B0C45960-C476-4679-B66D-52A48F48975A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4529C510-274F-41C6-9BE1-48030C4DDE4A}" type="parTrans" cxnId="{C1DD12AD-4B13-4F81-B0C3-3523DDA1C86A}">
      <dgm:prSet/>
      <dgm:spPr/>
      <dgm:t>
        <a:bodyPr/>
        <a:lstStyle/>
        <a:p>
          <a:endParaRPr lang="en-US"/>
        </a:p>
      </dgm:t>
    </dgm:pt>
    <dgm:pt modelId="{CB2EC60F-33C0-457D-9F2E-BAF14A6918E6}" type="sibTrans" cxnId="{C1DD12AD-4B13-4F81-B0C3-3523DDA1C86A}">
      <dgm:prSet/>
      <dgm:spPr/>
      <dgm:t>
        <a:bodyPr/>
        <a:lstStyle/>
        <a:p>
          <a:endParaRPr lang="en-US"/>
        </a:p>
      </dgm:t>
    </dgm:pt>
    <dgm:pt modelId="{1024E3D2-B2E2-4A77-AEAE-C2F46838C477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2B5E71ED-3A9A-44F6-83F6-BDFB3A22ED9B}" type="parTrans" cxnId="{34873329-1561-4C18-8BDF-108E79D7521F}">
      <dgm:prSet/>
      <dgm:spPr/>
      <dgm:t>
        <a:bodyPr/>
        <a:lstStyle/>
        <a:p>
          <a:endParaRPr lang="en-US"/>
        </a:p>
      </dgm:t>
    </dgm:pt>
    <dgm:pt modelId="{854756D2-BF8F-44C2-BC12-CDB9C5CE054C}" type="sibTrans" cxnId="{34873329-1561-4C18-8BDF-108E79D7521F}">
      <dgm:prSet/>
      <dgm:spPr/>
      <dgm:t>
        <a:bodyPr/>
        <a:lstStyle/>
        <a:p>
          <a:endParaRPr lang="en-US"/>
        </a:p>
      </dgm:t>
    </dgm:pt>
    <dgm:pt modelId="{7BC47DB9-30F9-46A4-853B-D2704D0D9EB4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BE39BD70-EFDA-4D79-978D-607A2573850D}" type="parTrans" cxnId="{9FDDDF6A-3EC7-4E09-B111-EFE065464102}">
      <dgm:prSet/>
      <dgm:spPr/>
      <dgm:t>
        <a:bodyPr/>
        <a:lstStyle/>
        <a:p>
          <a:endParaRPr lang="en-US"/>
        </a:p>
      </dgm:t>
    </dgm:pt>
    <dgm:pt modelId="{3001D982-66CF-4475-A70F-3B610F58C2CF}" type="sibTrans" cxnId="{9FDDDF6A-3EC7-4E09-B111-EFE065464102}">
      <dgm:prSet/>
      <dgm:spPr/>
      <dgm:t>
        <a:bodyPr/>
        <a:lstStyle/>
        <a:p>
          <a:endParaRPr lang="en-US"/>
        </a:p>
      </dgm:t>
    </dgm:pt>
    <dgm:pt modelId="{9C254BE0-D60E-41FC-B2F2-9D26E46B14BE}">
      <dgm:prSet/>
      <dgm:spPr>
        <a:solidFill>
          <a:srgbClr val="1F295C"/>
        </a:solidFill>
      </dgm:spPr>
      <dgm:t>
        <a:bodyPr/>
        <a:lstStyle/>
        <a:p>
          <a:endParaRPr lang="en-US" dirty="0"/>
        </a:p>
      </dgm:t>
    </dgm:pt>
    <dgm:pt modelId="{73694642-039E-4198-BD25-2B91E1B52267}" type="parTrans" cxnId="{EE41301D-9138-435F-8AF3-87519E0A9BE0}">
      <dgm:prSet/>
      <dgm:spPr/>
      <dgm:t>
        <a:bodyPr/>
        <a:lstStyle/>
        <a:p>
          <a:endParaRPr lang="en-US"/>
        </a:p>
      </dgm:t>
    </dgm:pt>
    <dgm:pt modelId="{3FCCA49D-B8D2-4B1E-81CE-2B5EE66E317F}" type="sibTrans" cxnId="{EE41301D-9138-435F-8AF3-87519E0A9BE0}">
      <dgm:prSet/>
      <dgm:spPr/>
      <dgm:t>
        <a:bodyPr/>
        <a:lstStyle/>
        <a:p>
          <a:endParaRPr lang="en-US"/>
        </a:p>
      </dgm:t>
    </dgm:pt>
    <dgm:pt modelId="{4256F8AD-4016-49D0-B463-393422295889}">
      <dgm:prSet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64118CE7-1BD4-495F-B8F8-368888B27EB7}" type="parTrans" cxnId="{C4CEC50F-9140-4E2D-A1ED-FFF84C9B6157}">
      <dgm:prSet/>
      <dgm:spPr/>
      <dgm:t>
        <a:bodyPr/>
        <a:lstStyle/>
        <a:p>
          <a:endParaRPr lang="en-US"/>
        </a:p>
      </dgm:t>
    </dgm:pt>
    <dgm:pt modelId="{B1D8922B-46B8-4EE2-926A-70DDC80EDBE1}" type="sibTrans" cxnId="{C4CEC50F-9140-4E2D-A1ED-FFF84C9B6157}">
      <dgm:prSet/>
      <dgm:spPr/>
      <dgm:t>
        <a:bodyPr/>
        <a:lstStyle/>
        <a:p>
          <a:endParaRPr lang="en-US"/>
        </a:p>
      </dgm:t>
    </dgm:pt>
    <dgm:pt modelId="{29384706-DA7A-43E8-BB7F-DC89A90ECF99}" type="pres">
      <dgm:prSet presAssocID="{2061E0EF-7A50-445E-9A59-7A7905319007}" presName="Name0" presStyleCnt="0">
        <dgm:presLayoutVars>
          <dgm:dir/>
          <dgm:resizeHandles val="exact"/>
        </dgm:presLayoutVars>
      </dgm:prSet>
      <dgm:spPr/>
    </dgm:pt>
    <dgm:pt modelId="{342DB6BD-5AD2-4BE5-9A18-3B29B6E70098}" type="pres">
      <dgm:prSet presAssocID="{2061E0EF-7A50-445E-9A59-7A7905319007}" presName="cycle" presStyleCnt="0"/>
      <dgm:spPr/>
    </dgm:pt>
    <dgm:pt modelId="{F61E9C3B-B007-4CB1-BAC7-6452E428776F}" type="pres">
      <dgm:prSet presAssocID="{10E8C652-9419-414A-9E58-5DC50D303A4D}" presName="nodeFirstNode" presStyleLbl="node1" presStyleIdx="0" presStyleCnt="7">
        <dgm:presLayoutVars>
          <dgm:bulletEnabled val="1"/>
        </dgm:presLayoutVars>
      </dgm:prSet>
      <dgm:spPr/>
    </dgm:pt>
    <dgm:pt modelId="{2076923F-C35D-4CAC-9B91-4C45DFEC57C6}" type="pres">
      <dgm:prSet presAssocID="{60322D4D-397E-4014-8227-EAD30C8D9DA3}" presName="sibTransFirstNode" presStyleLbl="bgShp" presStyleIdx="0" presStyleCnt="1"/>
      <dgm:spPr/>
    </dgm:pt>
    <dgm:pt modelId="{3C4F63B9-7ADB-4D8E-89A7-F69C4C9708B6}" type="pres">
      <dgm:prSet presAssocID="{28A601B4-CDBC-420E-8A63-1E7DC93B319F}" presName="nodeFollowingNodes" presStyleLbl="node1" presStyleIdx="1" presStyleCnt="7" custRadScaleRad="107395" custRadScaleInc="10583">
        <dgm:presLayoutVars>
          <dgm:bulletEnabled val="1"/>
        </dgm:presLayoutVars>
      </dgm:prSet>
      <dgm:spPr/>
    </dgm:pt>
    <dgm:pt modelId="{0F7C6DE3-31FF-4008-B86B-B92BC734DF73}" type="pres">
      <dgm:prSet presAssocID="{B0C45960-C476-4679-B66D-52A48F48975A}" presName="nodeFollowingNodes" presStyleLbl="node1" presStyleIdx="2" presStyleCnt="7" custRadScaleRad="101297" custRadScaleInc="1081">
        <dgm:presLayoutVars>
          <dgm:bulletEnabled val="1"/>
        </dgm:presLayoutVars>
      </dgm:prSet>
      <dgm:spPr/>
    </dgm:pt>
    <dgm:pt modelId="{DD8684A0-8661-44AD-B2F6-DDD410568785}" type="pres">
      <dgm:prSet presAssocID="{1024E3D2-B2E2-4A77-AEAE-C2F46838C477}" presName="nodeFollowingNodes" presStyleLbl="node1" presStyleIdx="3" presStyleCnt="7">
        <dgm:presLayoutVars>
          <dgm:bulletEnabled val="1"/>
        </dgm:presLayoutVars>
      </dgm:prSet>
      <dgm:spPr/>
    </dgm:pt>
    <dgm:pt modelId="{DDEDF68B-A6E5-420E-A3E0-6C43F7188EB5}" type="pres">
      <dgm:prSet presAssocID="{7BC47DB9-30F9-46A4-853B-D2704D0D9EB4}" presName="nodeFollowingNodes" presStyleLbl="node1" presStyleIdx="4" presStyleCnt="7">
        <dgm:presLayoutVars>
          <dgm:bulletEnabled val="1"/>
        </dgm:presLayoutVars>
      </dgm:prSet>
      <dgm:spPr/>
    </dgm:pt>
    <dgm:pt modelId="{58F5B01B-291A-4999-8C89-381A1D0268FC}" type="pres">
      <dgm:prSet presAssocID="{9C254BE0-D60E-41FC-B2F2-9D26E46B14BE}" presName="nodeFollowingNodes" presStyleLbl="node1" presStyleIdx="5" presStyleCnt="7">
        <dgm:presLayoutVars>
          <dgm:bulletEnabled val="1"/>
        </dgm:presLayoutVars>
      </dgm:prSet>
      <dgm:spPr/>
    </dgm:pt>
    <dgm:pt modelId="{6C3F71D8-3DFC-401C-BCA2-A21F16B84427}" type="pres">
      <dgm:prSet presAssocID="{4256F8AD-4016-49D0-B463-393422295889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B10E5204-09FB-44AD-9573-D1182C6C3438}" type="presOf" srcId="{9C254BE0-D60E-41FC-B2F2-9D26E46B14BE}" destId="{58F5B01B-291A-4999-8C89-381A1D0268FC}" srcOrd="0" destOrd="0" presId="urn:microsoft.com/office/officeart/2005/8/layout/cycle3"/>
    <dgm:cxn modelId="{A037A106-DB3D-429D-8A34-3931C1CAB5B1}" srcId="{2061E0EF-7A50-445E-9A59-7A7905319007}" destId="{28A601B4-CDBC-420E-8A63-1E7DC93B319F}" srcOrd="1" destOrd="0" parTransId="{51BAC794-A3A6-4B1E-8FED-E30879598A7F}" sibTransId="{5AA392CD-D5C4-4473-B4BA-DE9FC80ADDA8}"/>
    <dgm:cxn modelId="{0BE2B90F-482C-48BE-AD5A-2F6CFE1F98FF}" type="presOf" srcId="{2061E0EF-7A50-445E-9A59-7A7905319007}" destId="{29384706-DA7A-43E8-BB7F-DC89A90ECF99}" srcOrd="0" destOrd="0" presId="urn:microsoft.com/office/officeart/2005/8/layout/cycle3"/>
    <dgm:cxn modelId="{C4CEC50F-9140-4E2D-A1ED-FFF84C9B6157}" srcId="{2061E0EF-7A50-445E-9A59-7A7905319007}" destId="{4256F8AD-4016-49D0-B463-393422295889}" srcOrd="6" destOrd="0" parTransId="{64118CE7-1BD4-495F-B8F8-368888B27EB7}" sibTransId="{B1D8922B-46B8-4EE2-926A-70DDC80EDBE1}"/>
    <dgm:cxn modelId="{EE41301D-9138-435F-8AF3-87519E0A9BE0}" srcId="{2061E0EF-7A50-445E-9A59-7A7905319007}" destId="{9C254BE0-D60E-41FC-B2F2-9D26E46B14BE}" srcOrd="5" destOrd="0" parTransId="{73694642-039E-4198-BD25-2B91E1B52267}" sibTransId="{3FCCA49D-B8D2-4B1E-81CE-2B5EE66E317F}"/>
    <dgm:cxn modelId="{5289F223-C5E1-4EB9-BF75-E104A2E61198}" type="presOf" srcId="{28A601B4-CDBC-420E-8A63-1E7DC93B319F}" destId="{3C4F63B9-7ADB-4D8E-89A7-F69C4C9708B6}" srcOrd="0" destOrd="0" presId="urn:microsoft.com/office/officeart/2005/8/layout/cycle3"/>
    <dgm:cxn modelId="{34873329-1561-4C18-8BDF-108E79D7521F}" srcId="{2061E0EF-7A50-445E-9A59-7A7905319007}" destId="{1024E3D2-B2E2-4A77-AEAE-C2F46838C477}" srcOrd="3" destOrd="0" parTransId="{2B5E71ED-3A9A-44F6-83F6-BDFB3A22ED9B}" sibTransId="{854756D2-BF8F-44C2-BC12-CDB9C5CE054C}"/>
    <dgm:cxn modelId="{66853E3C-65C3-49CB-9AC8-5690A793834F}" type="presOf" srcId="{4256F8AD-4016-49D0-B463-393422295889}" destId="{6C3F71D8-3DFC-401C-BCA2-A21F16B84427}" srcOrd="0" destOrd="0" presId="urn:microsoft.com/office/officeart/2005/8/layout/cycle3"/>
    <dgm:cxn modelId="{2899FB3F-17FE-4ACA-90FD-88FC924CFA0E}" type="presOf" srcId="{10E8C652-9419-414A-9E58-5DC50D303A4D}" destId="{F61E9C3B-B007-4CB1-BAC7-6452E428776F}" srcOrd="0" destOrd="0" presId="urn:microsoft.com/office/officeart/2005/8/layout/cycle3"/>
    <dgm:cxn modelId="{9FDDDF6A-3EC7-4E09-B111-EFE065464102}" srcId="{2061E0EF-7A50-445E-9A59-7A7905319007}" destId="{7BC47DB9-30F9-46A4-853B-D2704D0D9EB4}" srcOrd="4" destOrd="0" parTransId="{BE39BD70-EFDA-4D79-978D-607A2573850D}" sibTransId="{3001D982-66CF-4475-A70F-3B610F58C2CF}"/>
    <dgm:cxn modelId="{47B49688-AB07-478D-AA5E-0F83D0C71BA8}" type="presOf" srcId="{7BC47DB9-30F9-46A4-853B-D2704D0D9EB4}" destId="{DDEDF68B-A6E5-420E-A3E0-6C43F7188EB5}" srcOrd="0" destOrd="0" presId="urn:microsoft.com/office/officeart/2005/8/layout/cycle3"/>
    <dgm:cxn modelId="{C1DD12AD-4B13-4F81-B0C3-3523DDA1C86A}" srcId="{2061E0EF-7A50-445E-9A59-7A7905319007}" destId="{B0C45960-C476-4679-B66D-52A48F48975A}" srcOrd="2" destOrd="0" parTransId="{4529C510-274F-41C6-9BE1-48030C4DDE4A}" sibTransId="{CB2EC60F-33C0-457D-9F2E-BAF14A6918E6}"/>
    <dgm:cxn modelId="{AE55A0AD-9E51-49B8-9B71-B71539DC531B}" type="presOf" srcId="{B0C45960-C476-4679-B66D-52A48F48975A}" destId="{0F7C6DE3-31FF-4008-B86B-B92BC734DF73}" srcOrd="0" destOrd="0" presId="urn:microsoft.com/office/officeart/2005/8/layout/cycle3"/>
    <dgm:cxn modelId="{E8BDA8BB-AFD4-4B8B-A05E-C7BC4E25162D}" type="presOf" srcId="{60322D4D-397E-4014-8227-EAD30C8D9DA3}" destId="{2076923F-C35D-4CAC-9B91-4C45DFEC57C6}" srcOrd="0" destOrd="0" presId="urn:microsoft.com/office/officeart/2005/8/layout/cycle3"/>
    <dgm:cxn modelId="{A2D37DC1-2E80-4487-9904-F7F071BE6F89}" srcId="{2061E0EF-7A50-445E-9A59-7A7905319007}" destId="{10E8C652-9419-414A-9E58-5DC50D303A4D}" srcOrd="0" destOrd="0" parTransId="{7D37E212-D32A-45C9-9B28-E4DEA1FE0849}" sibTransId="{60322D4D-397E-4014-8227-EAD30C8D9DA3}"/>
    <dgm:cxn modelId="{D28E8DC3-8F01-4EE4-9499-9554D9ABCDF8}" type="presOf" srcId="{1024E3D2-B2E2-4A77-AEAE-C2F46838C477}" destId="{DD8684A0-8661-44AD-B2F6-DDD410568785}" srcOrd="0" destOrd="0" presId="urn:microsoft.com/office/officeart/2005/8/layout/cycle3"/>
    <dgm:cxn modelId="{C6792D35-25E5-4DD9-84D5-721C1C55FE51}" type="presParOf" srcId="{29384706-DA7A-43E8-BB7F-DC89A90ECF99}" destId="{342DB6BD-5AD2-4BE5-9A18-3B29B6E70098}" srcOrd="0" destOrd="0" presId="urn:microsoft.com/office/officeart/2005/8/layout/cycle3"/>
    <dgm:cxn modelId="{B0D2DF60-DA99-4DB3-BB7E-1632A51F27A0}" type="presParOf" srcId="{342DB6BD-5AD2-4BE5-9A18-3B29B6E70098}" destId="{F61E9C3B-B007-4CB1-BAC7-6452E428776F}" srcOrd="0" destOrd="0" presId="urn:microsoft.com/office/officeart/2005/8/layout/cycle3"/>
    <dgm:cxn modelId="{F73ABA8A-31E9-44F3-BDEC-A2B3C8F972F8}" type="presParOf" srcId="{342DB6BD-5AD2-4BE5-9A18-3B29B6E70098}" destId="{2076923F-C35D-4CAC-9B91-4C45DFEC57C6}" srcOrd="1" destOrd="0" presId="urn:microsoft.com/office/officeart/2005/8/layout/cycle3"/>
    <dgm:cxn modelId="{BCA2491E-EB22-406E-AD05-D685003376DF}" type="presParOf" srcId="{342DB6BD-5AD2-4BE5-9A18-3B29B6E70098}" destId="{3C4F63B9-7ADB-4D8E-89A7-F69C4C9708B6}" srcOrd="2" destOrd="0" presId="urn:microsoft.com/office/officeart/2005/8/layout/cycle3"/>
    <dgm:cxn modelId="{A1E21A36-FDF8-47B8-8679-FE1690FE63E7}" type="presParOf" srcId="{342DB6BD-5AD2-4BE5-9A18-3B29B6E70098}" destId="{0F7C6DE3-31FF-4008-B86B-B92BC734DF73}" srcOrd="3" destOrd="0" presId="urn:microsoft.com/office/officeart/2005/8/layout/cycle3"/>
    <dgm:cxn modelId="{E17CEEA5-1EE6-4782-BBA1-E9E5E0549535}" type="presParOf" srcId="{342DB6BD-5AD2-4BE5-9A18-3B29B6E70098}" destId="{DD8684A0-8661-44AD-B2F6-DDD410568785}" srcOrd="4" destOrd="0" presId="urn:microsoft.com/office/officeart/2005/8/layout/cycle3"/>
    <dgm:cxn modelId="{803715A8-7277-469D-9694-A8396096AF87}" type="presParOf" srcId="{342DB6BD-5AD2-4BE5-9A18-3B29B6E70098}" destId="{DDEDF68B-A6E5-420E-A3E0-6C43F7188EB5}" srcOrd="5" destOrd="0" presId="urn:microsoft.com/office/officeart/2005/8/layout/cycle3"/>
    <dgm:cxn modelId="{381303AB-19DE-4681-AF94-9C62960C6DE4}" type="presParOf" srcId="{342DB6BD-5AD2-4BE5-9A18-3B29B6E70098}" destId="{58F5B01B-291A-4999-8C89-381A1D0268FC}" srcOrd="6" destOrd="0" presId="urn:microsoft.com/office/officeart/2005/8/layout/cycle3"/>
    <dgm:cxn modelId="{9C826F01-98A9-4D2A-A670-8C9924EA72A6}" type="presParOf" srcId="{342DB6BD-5AD2-4BE5-9A18-3B29B6E70098}" destId="{6C3F71D8-3DFC-401C-BCA2-A21F16B84427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D2060D-FEF2-44D5-BA6B-43DE25F348E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50B09C-1799-4F8B-B87D-6B1869F06924}">
      <dgm:prSet/>
      <dgm:spPr>
        <a:solidFill>
          <a:srgbClr val="1F295C"/>
        </a:solidFill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4136E6-C37F-462B-8B70-F6B85D09660F}" type="parTrans" cxnId="{A4AB806B-9B4A-4C60-8EE7-2F1CFA05263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478544-D2A7-4DCA-85DD-DEE351F3D79D}" type="sibTrans" cxnId="{A4AB806B-9B4A-4C60-8EE7-2F1CFA052631}">
      <dgm:prSet/>
      <dgm:spPr>
        <a:solidFill>
          <a:srgbClr val="1F295C"/>
        </a:solidFill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67D359-FBEB-4A05-AF40-BE0BBC758CB6}">
      <dgm:prSet/>
      <dgm:spPr>
        <a:solidFill>
          <a:srgbClr val="1F295C"/>
        </a:solidFill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B07212-E642-4062-AA61-6C213D900624}" type="parTrans" cxnId="{3BB3DB7D-9902-47E6-B0B7-559CC06AA3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63674-9DFF-4B9A-8B1C-B70F957133CE}" type="sibTrans" cxnId="{3BB3DB7D-9902-47E6-B0B7-559CC06AA3AD}">
      <dgm:prSet/>
      <dgm:spPr>
        <a:solidFill>
          <a:srgbClr val="1F295C"/>
        </a:solidFill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145A53-F02D-4CBA-9B77-389AA119D6EA}">
      <dgm:prSet/>
      <dgm:spPr>
        <a:solidFill>
          <a:srgbClr val="1F295C"/>
        </a:solidFill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8A4885-75AE-45B2-8EB3-8EF5D16F4BA8}" type="parTrans" cxnId="{AEB7BDEC-B892-4DCE-8D0C-C1665B47F04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6C49F2-A966-46CE-A934-2DCBD678B4CE}" type="sibTrans" cxnId="{AEB7BDEC-B892-4DCE-8D0C-C1665B47F04A}">
      <dgm:prSet/>
      <dgm:spPr>
        <a:solidFill>
          <a:srgbClr val="1F295C"/>
        </a:solidFill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AFA429-D2F6-40C6-BB01-CE12BE011A43}">
      <dgm:prSet/>
      <dgm:spPr>
        <a:solidFill>
          <a:srgbClr val="1F295C"/>
        </a:solidFill>
      </dgm:spPr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FBF6C2-FC04-4BBE-B3A9-CE9E9F02F35F}" type="parTrans" cxnId="{70337DB1-5002-436B-B288-08BA497274A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00774E-1BE8-4E26-9AF5-4F46AC1149AF}" type="sibTrans" cxnId="{70337DB1-5002-436B-B288-08BA497274AE}">
      <dgm:prSet/>
      <dgm:spPr>
        <a:solidFill>
          <a:srgbClr val="1F295C"/>
        </a:solidFill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30F866-23CB-4FBB-848B-7A78E91C01A4}" type="pres">
      <dgm:prSet presAssocID="{94D2060D-FEF2-44D5-BA6B-43DE25F348E9}" presName="Name0" presStyleCnt="0">
        <dgm:presLayoutVars>
          <dgm:chMax/>
          <dgm:chPref/>
          <dgm:dir/>
          <dgm:animLvl val="lvl"/>
        </dgm:presLayoutVars>
      </dgm:prSet>
      <dgm:spPr/>
    </dgm:pt>
    <dgm:pt modelId="{9195C80C-9DB9-48E1-9382-1F98DB7D04C4}" type="pres">
      <dgm:prSet presAssocID="{5B50B09C-1799-4F8B-B87D-6B1869F06924}" presName="composite" presStyleCnt="0"/>
      <dgm:spPr/>
    </dgm:pt>
    <dgm:pt modelId="{19B46C94-265D-4065-88C1-59D566CE3CD1}" type="pres">
      <dgm:prSet presAssocID="{5B50B09C-1799-4F8B-B87D-6B1869F0692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75929EB1-9037-4118-BF40-BEE583D420EF}" type="pres">
      <dgm:prSet presAssocID="{5B50B09C-1799-4F8B-B87D-6B1869F0692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CCB9D85-C91C-4064-8559-99378674A6BB}" type="pres">
      <dgm:prSet presAssocID="{5B50B09C-1799-4F8B-B87D-6B1869F06924}" presName="BalanceSpacing" presStyleCnt="0"/>
      <dgm:spPr/>
    </dgm:pt>
    <dgm:pt modelId="{A5EE59A0-F23B-49FA-B81B-D91382824AF0}" type="pres">
      <dgm:prSet presAssocID="{5B50B09C-1799-4F8B-B87D-6B1869F06924}" presName="BalanceSpacing1" presStyleCnt="0"/>
      <dgm:spPr/>
    </dgm:pt>
    <dgm:pt modelId="{BE4C8DE6-DC9D-4EB1-BA77-2D7E21E665B0}" type="pres">
      <dgm:prSet presAssocID="{D1478544-D2A7-4DCA-85DD-DEE351F3D79D}" presName="Accent1Text" presStyleLbl="node1" presStyleIdx="1" presStyleCnt="8"/>
      <dgm:spPr/>
    </dgm:pt>
    <dgm:pt modelId="{FCC0A06C-6A90-411F-9CB1-2BB24E243F61}" type="pres">
      <dgm:prSet presAssocID="{D1478544-D2A7-4DCA-85DD-DEE351F3D79D}" presName="spaceBetweenRectangles" presStyleCnt="0"/>
      <dgm:spPr/>
    </dgm:pt>
    <dgm:pt modelId="{FC516BD1-806A-4655-B889-5034B898A1EA}" type="pres">
      <dgm:prSet presAssocID="{A367D359-FBEB-4A05-AF40-BE0BBC758CB6}" presName="composite" presStyleCnt="0"/>
      <dgm:spPr/>
    </dgm:pt>
    <dgm:pt modelId="{CB2E8E42-C6A9-4824-9EFA-30C39C40B698}" type="pres">
      <dgm:prSet presAssocID="{A367D359-FBEB-4A05-AF40-BE0BBC758CB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9FC8381-5E55-44C2-98BC-E0DB80BBEBEC}" type="pres">
      <dgm:prSet presAssocID="{A367D359-FBEB-4A05-AF40-BE0BBC758CB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98A4C48-A690-479F-9CE7-506112A6B81F}" type="pres">
      <dgm:prSet presAssocID="{A367D359-FBEB-4A05-AF40-BE0BBC758CB6}" presName="BalanceSpacing" presStyleCnt="0"/>
      <dgm:spPr/>
    </dgm:pt>
    <dgm:pt modelId="{C59DF606-DCC1-42B7-B762-1DC09276F523}" type="pres">
      <dgm:prSet presAssocID="{A367D359-FBEB-4A05-AF40-BE0BBC758CB6}" presName="BalanceSpacing1" presStyleCnt="0"/>
      <dgm:spPr/>
    </dgm:pt>
    <dgm:pt modelId="{FA0A0A61-1ED3-4BB8-8D49-6CADBF0E624F}" type="pres">
      <dgm:prSet presAssocID="{B2463674-9DFF-4B9A-8B1C-B70F957133CE}" presName="Accent1Text" presStyleLbl="node1" presStyleIdx="3" presStyleCnt="8" custLinFactNeighborX="-4556" custLinFactNeighborY="-157"/>
      <dgm:spPr/>
    </dgm:pt>
    <dgm:pt modelId="{8BA091C3-15AE-4BC4-A76A-5544122F9BB7}" type="pres">
      <dgm:prSet presAssocID="{B2463674-9DFF-4B9A-8B1C-B70F957133CE}" presName="spaceBetweenRectangles" presStyleCnt="0"/>
      <dgm:spPr/>
    </dgm:pt>
    <dgm:pt modelId="{E746F054-DBC4-4802-AC6B-A85301A2828D}" type="pres">
      <dgm:prSet presAssocID="{96145A53-F02D-4CBA-9B77-389AA119D6EA}" presName="composite" presStyleCnt="0"/>
      <dgm:spPr/>
    </dgm:pt>
    <dgm:pt modelId="{6CD6CABA-60AF-4A23-BAD8-28FD98FF6F91}" type="pres">
      <dgm:prSet presAssocID="{96145A53-F02D-4CBA-9B77-389AA119D6EA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0321997D-C8A7-42CA-A8E9-C8F2EB78F22C}" type="pres">
      <dgm:prSet presAssocID="{96145A53-F02D-4CBA-9B77-389AA119D6EA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DBA157F-0AEB-49B1-8181-5E09E7FD7231}" type="pres">
      <dgm:prSet presAssocID="{96145A53-F02D-4CBA-9B77-389AA119D6EA}" presName="BalanceSpacing" presStyleCnt="0"/>
      <dgm:spPr/>
    </dgm:pt>
    <dgm:pt modelId="{7B7AD31F-8428-4D6F-B942-5D9F6F363268}" type="pres">
      <dgm:prSet presAssocID="{96145A53-F02D-4CBA-9B77-389AA119D6EA}" presName="BalanceSpacing1" presStyleCnt="0"/>
      <dgm:spPr/>
    </dgm:pt>
    <dgm:pt modelId="{6795E63E-77A2-49E7-8F0C-D209189AE3F8}" type="pres">
      <dgm:prSet presAssocID="{216C49F2-A966-46CE-A934-2DCBD678B4CE}" presName="Accent1Text" presStyleLbl="node1" presStyleIdx="5" presStyleCnt="8"/>
      <dgm:spPr/>
    </dgm:pt>
    <dgm:pt modelId="{BECDF364-BB0A-457E-BCE7-05F468420046}" type="pres">
      <dgm:prSet presAssocID="{216C49F2-A966-46CE-A934-2DCBD678B4CE}" presName="spaceBetweenRectangles" presStyleCnt="0"/>
      <dgm:spPr/>
    </dgm:pt>
    <dgm:pt modelId="{8C817A94-E632-47E8-BB2A-385456A21533}" type="pres">
      <dgm:prSet presAssocID="{B0AFA429-D2F6-40C6-BB01-CE12BE011A43}" presName="composite" presStyleCnt="0"/>
      <dgm:spPr/>
    </dgm:pt>
    <dgm:pt modelId="{49614FCD-1535-4856-B901-4773DF3D63A7}" type="pres">
      <dgm:prSet presAssocID="{B0AFA429-D2F6-40C6-BB01-CE12BE011A43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7BDBE15A-CEE7-4DC1-AB41-9243119114AE}" type="pres">
      <dgm:prSet presAssocID="{B0AFA429-D2F6-40C6-BB01-CE12BE011A43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2FA28E5-F3B7-4E1B-992D-59DAD1E18A56}" type="pres">
      <dgm:prSet presAssocID="{B0AFA429-D2F6-40C6-BB01-CE12BE011A43}" presName="BalanceSpacing" presStyleCnt="0"/>
      <dgm:spPr/>
    </dgm:pt>
    <dgm:pt modelId="{C0995127-8FC4-4D6A-8AE6-4921483F8684}" type="pres">
      <dgm:prSet presAssocID="{B0AFA429-D2F6-40C6-BB01-CE12BE011A43}" presName="BalanceSpacing1" presStyleCnt="0"/>
      <dgm:spPr/>
    </dgm:pt>
    <dgm:pt modelId="{9E1858EE-8152-4796-9EDA-0C79D28C6EC9}" type="pres">
      <dgm:prSet presAssocID="{E400774E-1BE8-4E26-9AF5-4F46AC1149AF}" presName="Accent1Text" presStyleLbl="node1" presStyleIdx="7" presStyleCnt="8"/>
      <dgm:spPr/>
    </dgm:pt>
  </dgm:ptLst>
  <dgm:cxnLst>
    <dgm:cxn modelId="{891FF211-18E7-4FF3-8593-CF6EE282FF8A}" type="presOf" srcId="{A367D359-FBEB-4A05-AF40-BE0BBC758CB6}" destId="{CB2E8E42-C6A9-4824-9EFA-30C39C40B698}" srcOrd="0" destOrd="0" presId="urn:microsoft.com/office/officeart/2008/layout/AlternatingHexagons"/>
    <dgm:cxn modelId="{8EEBFB14-E0E9-4F06-AFE1-823A3E73CFA3}" type="presOf" srcId="{E400774E-1BE8-4E26-9AF5-4F46AC1149AF}" destId="{9E1858EE-8152-4796-9EDA-0C79D28C6EC9}" srcOrd="0" destOrd="0" presId="urn:microsoft.com/office/officeart/2008/layout/AlternatingHexagons"/>
    <dgm:cxn modelId="{6A95EE17-A665-42AA-9B28-23987B379338}" type="presOf" srcId="{D1478544-D2A7-4DCA-85DD-DEE351F3D79D}" destId="{BE4C8DE6-DC9D-4EB1-BA77-2D7E21E665B0}" srcOrd="0" destOrd="0" presId="urn:microsoft.com/office/officeart/2008/layout/AlternatingHexagons"/>
    <dgm:cxn modelId="{7711472B-5734-4E54-BDE2-72BDE60C1F4F}" type="presOf" srcId="{B2463674-9DFF-4B9A-8B1C-B70F957133CE}" destId="{FA0A0A61-1ED3-4BB8-8D49-6CADBF0E624F}" srcOrd="0" destOrd="0" presId="urn:microsoft.com/office/officeart/2008/layout/AlternatingHexagons"/>
    <dgm:cxn modelId="{1C9A0943-C1D3-4C01-8E1C-EB5DED8F5A4D}" type="presOf" srcId="{94D2060D-FEF2-44D5-BA6B-43DE25F348E9}" destId="{5D30F866-23CB-4FBB-848B-7A78E91C01A4}" srcOrd="0" destOrd="0" presId="urn:microsoft.com/office/officeart/2008/layout/AlternatingHexagons"/>
    <dgm:cxn modelId="{A4AB806B-9B4A-4C60-8EE7-2F1CFA052631}" srcId="{94D2060D-FEF2-44D5-BA6B-43DE25F348E9}" destId="{5B50B09C-1799-4F8B-B87D-6B1869F06924}" srcOrd="0" destOrd="0" parTransId="{994136E6-C37F-462B-8B70-F6B85D09660F}" sibTransId="{D1478544-D2A7-4DCA-85DD-DEE351F3D79D}"/>
    <dgm:cxn modelId="{30EF2473-54DD-4194-9522-E2B3BCB9C555}" type="presOf" srcId="{B0AFA429-D2F6-40C6-BB01-CE12BE011A43}" destId="{49614FCD-1535-4856-B901-4773DF3D63A7}" srcOrd="0" destOrd="0" presId="urn:microsoft.com/office/officeart/2008/layout/AlternatingHexagons"/>
    <dgm:cxn modelId="{3BB3DB7D-9902-47E6-B0B7-559CC06AA3AD}" srcId="{94D2060D-FEF2-44D5-BA6B-43DE25F348E9}" destId="{A367D359-FBEB-4A05-AF40-BE0BBC758CB6}" srcOrd="1" destOrd="0" parTransId="{0CB07212-E642-4062-AA61-6C213D900624}" sibTransId="{B2463674-9DFF-4B9A-8B1C-B70F957133CE}"/>
    <dgm:cxn modelId="{096E1B89-0F1B-4D9F-9F9A-408451C97252}" type="presOf" srcId="{5B50B09C-1799-4F8B-B87D-6B1869F06924}" destId="{19B46C94-265D-4065-88C1-59D566CE3CD1}" srcOrd="0" destOrd="0" presId="urn:microsoft.com/office/officeart/2008/layout/AlternatingHexagons"/>
    <dgm:cxn modelId="{70337DB1-5002-436B-B288-08BA497274AE}" srcId="{94D2060D-FEF2-44D5-BA6B-43DE25F348E9}" destId="{B0AFA429-D2F6-40C6-BB01-CE12BE011A43}" srcOrd="3" destOrd="0" parTransId="{9DFBF6C2-FC04-4BBE-B3A9-CE9E9F02F35F}" sibTransId="{E400774E-1BE8-4E26-9AF5-4F46AC1149AF}"/>
    <dgm:cxn modelId="{C38F6DD1-AF56-4118-BD52-ED2B7575B056}" type="presOf" srcId="{216C49F2-A966-46CE-A934-2DCBD678B4CE}" destId="{6795E63E-77A2-49E7-8F0C-D209189AE3F8}" srcOrd="0" destOrd="0" presId="urn:microsoft.com/office/officeart/2008/layout/AlternatingHexagons"/>
    <dgm:cxn modelId="{AEB7BDEC-B892-4DCE-8D0C-C1665B47F04A}" srcId="{94D2060D-FEF2-44D5-BA6B-43DE25F348E9}" destId="{96145A53-F02D-4CBA-9B77-389AA119D6EA}" srcOrd="2" destOrd="0" parTransId="{358A4885-75AE-45B2-8EB3-8EF5D16F4BA8}" sibTransId="{216C49F2-A966-46CE-A934-2DCBD678B4CE}"/>
    <dgm:cxn modelId="{07E48BFB-1FAE-42FF-9ABA-45D2312A1B38}" type="presOf" srcId="{96145A53-F02D-4CBA-9B77-389AA119D6EA}" destId="{6CD6CABA-60AF-4A23-BAD8-28FD98FF6F91}" srcOrd="0" destOrd="0" presId="urn:microsoft.com/office/officeart/2008/layout/AlternatingHexagons"/>
    <dgm:cxn modelId="{BA18E827-75E3-452A-9113-04340588B95C}" type="presParOf" srcId="{5D30F866-23CB-4FBB-848B-7A78E91C01A4}" destId="{9195C80C-9DB9-48E1-9382-1F98DB7D04C4}" srcOrd="0" destOrd="0" presId="urn:microsoft.com/office/officeart/2008/layout/AlternatingHexagons"/>
    <dgm:cxn modelId="{19D18515-DAB1-4FC1-ACBF-4361EA6C2E28}" type="presParOf" srcId="{9195C80C-9DB9-48E1-9382-1F98DB7D04C4}" destId="{19B46C94-265D-4065-88C1-59D566CE3CD1}" srcOrd="0" destOrd="0" presId="urn:microsoft.com/office/officeart/2008/layout/AlternatingHexagons"/>
    <dgm:cxn modelId="{C1AA2154-D0A2-4C09-9707-885ADAB477DB}" type="presParOf" srcId="{9195C80C-9DB9-48E1-9382-1F98DB7D04C4}" destId="{75929EB1-9037-4118-BF40-BEE583D420EF}" srcOrd="1" destOrd="0" presId="urn:microsoft.com/office/officeart/2008/layout/AlternatingHexagons"/>
    <dgm:cxn modelId="{22D47F22-F0DC-440C-A56A-FA101609E28B}" type="presParOf" srcId="{9195C80C-9DB9-48E1-9382-1F98DB7D04C4}" destId="{9CCB9D85-C91C-4064-8559-99378674A6BB}" srcOrd="2" destOrd="0" presId="urn:microsoft.com/office/officeart/2008/layout/AlternatingHexagons"/>
    <dgm:cxn modelId="{D93D8939-C3FD-405A-A4A1-C22D477900CE}" type="presParOf" srcId="{9195C80C-9DB9-48E1-9382-1F98DB7D04C4}" destId="{A5EE59A0-F23B-49FA-B81B-D91382824AF0}" srcOrd="3" destOrd="0" presId="urn:microsoft.com/office/officeart/2008/layout/AlternatingHexagons"/>
    <dgm:cxn modelId="{CC8EE57D-8811-40F7-9276-E338F82DC2E3}" type="presParOf" srcId="{9195C80C-9DB9-48E1-9382-1F98DB7D04C4}" destId="{BE4C8DE6-DC9D-4EB1-BA77-2D7E21E665B0}" srcOrd="4" destOrd="0" presId="urn:microsoft.com/office/officeart/2008/layout/AlternatingHexagons"/>
    <dgm:cxn modelId="{34FC4B91-9CBD-4DF9-969F-5A495233143F}" type="presParOf" srcId="{5D30F866-23CB-4FBB-848B-7A78E91C01A4}" destId="{FCC0A06C-6A90-411F-9CB1-2BB24E243F61}" srcOrd="1" destOrd="0" presId="urn:microsoft.com/office/officeart/2008/layout/AlternatingHexagons"/>
    <dgm:cxn modelId="{4CE8569F-3A25-4E66-8FFA-1330803FE239}" type="presParOf" srcId="{5D30F866-23CB-4FBB-848B-7A78E91C01A4}" destId="{FC516BD1-806A-4655-B889-5034B898A1EA}" srcOrd="2" destOrd="0" presId="urn:microsoft.com/office/officeart/2008/layout/AlternatingHexagons"/>
    <dgm:cxn modelId="{AD941C2B-8604-471C-B488-1729A4874362}" type="presParOf" srcId="{FC516BD1-806A-4655-B889-5034B898A1EA}" destId="{CB2E8E42-C6A9-4824-9EFA-30C39C40B698}" srcOrd="0" destOrd="0" presId="urn:microsoft.com/office/officeart/2008/layout/AlternatingHexagons"/>
    <dgm:cxn modelId="{47244A07-B7C0-4D4F-897F-83346FD96EAD}" type="presParOf" srcId="{FC516BD1-806A-4655-B889-5034B898A1EA}" destId="{C9FC8381-5E55-44C2-98BC-E0DB80BBEBEC}" srcOrd="1" destOrd="0" presId="urn:microsoft.com/office/officeart/2008/layout/AlternatingHexagons"/>
    <dgm:cxn modelId="{04D30443-969C-4D65-BD60-B8E7A0BB6BA7}" type="presParOf" srcId="{FC516BD1-806A-4655-B889-5034B898A1EA}" destId="{F98A4C48-A690-479F-9CE7-506112A6B81F}" srcOrd="2" destOrd="0" presId="urn:microsoft.com/office/officeart/2008/layout/AlternatingHexagons"/>
    <dgm:cxn modelId="{BA5F6F6C-4132-4C76-9464-A78E4C2C3BCC}" type="presParOf" srcId="{FC516BD1-806A-4655-B889-5034B898A1EA}" destId="{C59DF606-DCC1-42B7-B762-1DC09276F523}" srcOrd="3" destOrd="0" presId="urn:microsoft.com/office/officeart/2008/layout/AlternatingHexagons"/>
    <dgm:cxn modelId="{C4F12645-B423-420F-8806-341F3D2D862C}" type="presParOf" srcId="{FC516BD1-806A-4655-B889-5034B898A1EA}" destId="{FA0A0A61-1ED3-4BB8-8D49-6CADBF0E624F}" srcOrd="4" destOrd="0" presId="urn:microsoft.com/office/officeart/2008/layout/AlternatingHexagons"/>
    <dgm:cxn modelId="{04BAE450-BCD7-4084-A2A3-B03307EB825D}" type="presParOf" srcId="{5D30F866-23CB-4FBB-848B-7A78E91C01A4}" destId="{8BA091C3-15AE-4BC4-A76A-5544122F9BB7}" srcOrd="3" destOrd="0" presId="urn:microsoft.com/office/officeart/2008/layout/AlternatingHexagons"/>
    <dgm:cxn modelId="{68C84CF1-A5F8-4806-AF28-ECC58B73E1C5}" type="presParOf" srcId="{5D30F866-23CB-4FBB-848B-7A78E91C01A4}" destId="{E746F054-DBC4-4802-AC6B-A85301A2828D}" srcOrd="4" destOrd="0" presId="urn:microsoft.com/office/officeart/2008/layout/AlternatingHexagons"/>
    <dgm:cxn modelId="{23487ECE-25DE-477A-B65F-ABB7EDDA13D0}" type="presParOf" srcId="{E746F054-DBC4-4802-AC6B-A85301A2828D}" destId="{6CD6CABA-60AF-4A23-BAD8-28FD98FF6F91}" srcOrd="0" destOrd="0" presId="urn:microsoft.com/office/officeart/2008/layout/AlternatingHexagons"/>
    <dgm:cxn modelId="{DA785821-3173-4E78-853C-77656F7B50CF}" type="presParOf" srcId="{E746F054-DBC4-4802-AC6B-A85301A2828D}" destId="{0321997D-C8A7-42CA-A8E9-C8F2EB78F22C}" srcOrd="1" destOrd="0" presId="urn:microsoft.com/office/officeart/2008/layout/AlternatingHexagons"/>
    <dgm:cxn modelId="{05EC1580-184A-4136-B665-D445FC3538D2}" type="presParOf" srcId="{E746F054-DBC4-4802-AC6B-A85301A2828D}" destId="{2DBA157F-0AEB-49B1-8181-5E09E7FD7231}" srcOrd="2" destOrd="0" presId="urn:microsoft.com/office/officeart/2008/layout/AlternatingHexagons"/>
    <dgm:cxn modelId="{061E2012-E91D-459A-8583-F2180C428F74}" type="presParOf" srcId="{E746F054-DBC4-4802-AC6B-A85301A2828D}" destId="{7B7AD31F-8428-4D6F-B942-5D9F6F363268}" srcOrd="3" destOrd="0" presId="urn:microsoft.com/office/officeart/2008/layout/AlternatingHexagons"/>
    <dgm:cxn modelId="{09BC9995-A921-411C-A037-1E794B6FD18A}" type="presParOf" srcId="{E746F054-DBC4-4802-AC6B-A85301A2828D}" destId="{6795E63E-77A2-49E7-8F0C-D209189AE3F8}" srcOrd="4" destOrd="0" presId="urn:microsoft.com/office/officeart/2008/layout/AlternatingHexagons"/>
    <dgm:cxn modelId="{99BC100C-418C-48F4-AB2F-77EFAB826E22}" type="presParOf" srcId="{5D30F866-23CB-4FBB-848B-7A78E91C01A4}" destId="{BECDF364-BB0A-457E-BCE7-05F468420046}" srcOrd="5" destOrd="0" presId="urn:microsoft.com/office/officeart/2008/layout/AlternatingHexagons"/>
    <dgm:cxn modelId="{8E414CD2-E835-4347-AC5E-4070CF7B923C}" type="presParOf" srcId="{5D30F866-23CB-4FBB-848B-7A78E91C01A4}" destId="{8C817A94-E632-47E8-BB2A-385456A21533}" srcOrd="6" destOrd="0" presId="urn:microsoft.com/office/officeart/2008/layout/AlternatingHexagons"/>
    <dgm:cxn modelId="{15B8C067-E52D-4241-A893-E42685E96816}" type="presParOf" srcId="{8C817A94-E632-47E8-BB2A-385456A21533}" destId="{49614FCD-1535-4856-B901-4773DF3D63A7}" srcOrd="0" destOrd="0" presId="urn:microsoft.com/office/officeart/2008/layout/AlternatingHexagons"/>
    <dgm:cxn modelId="{E11EB8F9-9A0E-48F2-BBBA-F655D8D45D39}" type="presParOf" srcId="{8C817A94-E632-47E8-BB2A-385456A21533}" destId="{7BDBE15A-CEE7-4DC1-AB41-9243119114AE}" srcOrd="1" destOrd="0" presId="urn:microsoft.com/office/officeart/2008/layout/AlternatingHexagons"/>
    <dgm:cxn modelId="{FE72F8D8-AF2A-4908-BB26-3F5FDD13C8C4}" type="presParOf" srcId="{8C817A94-E632-47E8-BB2A-385456A21533}" destId="{A2FA28E5-F3B7-4E1B-992D-59DAD1E18A56}" srcOrd="2" destOrd="0" presId="urn:microsoft.com/office/officeart/2008/layout/AlternatingHexagons"/>
    <dgm:cxn modelId="{7707329B-E8AF-4D33-9590-191250538BA6}" type="presParOf" srcId="{8C817A94-E632-47E8-BB2A-385456A21533}" destId="{C0995127-8FC4-4D6A-8AE6-4921483F8684}" srcOrd="3" destOrd="0" presId="urn:microsoft.com/office/officeart/2008/layout/AlternatingHexagons"/>
    <dgm:cxn modelId="{DB4431F4-B1E5-49B9-83B3-961497283D6C}" type="presParOf" srcId="{8C817A94-E632-47E8-BB2A-385456A21533}" destId="{9E1858EE-8152-4796-9EDA-0C79D28C6EC9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971B4-95DC-4404-83E1-5DD560355C39}">
      <dsp:nvSpPr>
        <dsp:cNvPr id="0" name=""/>
        <dsp:cNvSpPr/>
      </dsp:nvSpPr>
      <dsp:spPr>
        <a:xfrm>
          <a:off x="660668" y="276638"/>
          <a:ext cx="4296947" cy="264302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EFB22-D1CA-472F-A73D-77141F2EF1DD}">
      <dsp:nvSpPr>
        <dsp:cNvPr id="0" name=""/>
        <dsp:cNvSpPr/>
      </dsp:nvSpPr>
      <dsp:spPr>
        <a:xfrm>
          <a:off x="3796" y="3356149"/>
          <a:ext cx="5610690" cy="2081566"/>
        </a:xfrm>
        <a:prstGeom prst="rect">
          <a:avLst/>
        </a:prstGeom>
        <a:noFill/>
        <a:ln>
          <a:solidFill>
            <a:srgbClr val="1F295C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Raqamli</a:t>
          </a:r>
          <a:r>
            <a:rPr lang="en-US" sz="4000" b="1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ta‘lim</a:t>
          </a:r>
          <a:endParaRPr lang="en-US" sz="4000" b="1" kern="12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6" y="3356149"/>
        <a:ext cx="5610690" cy="2081566"/>
      </dsp:txXfrm>
    </dsp:sp>
    <dsp:sp modelId="{73557B15-2E59-4A3A-8C87-01DF7FDEA3D1}">
      <dsp:nvSpPr>
        <dsp:cNvPr id="0" name=""/>
        <dsp:cNvSpPr/>
      </dsp:nvSpPr>
      <dsp:spPr>
        <a:xfrm>
          <a:off x="6832663" y="276638"/>
          <a:ext cx="4296947" cy="264302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38100" cap="flat" cmpd="sng" algn="ctr">
          <a:solidFill>
            <a:srgbClr val="1F29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6CD2-543A-4795-8697-3501F2B97209}">
      <dsp:nvSpPr>
        <dsp:cNvPr id="0" name=""/>
        <dsp:cNvSpPr/>
      </dsp:nvSpPr>
      <dsp:spPr>
        <a:xfrm>
          <a:off x="6175791" y="3356149"/>
          <a:ext cx="5610690" cy="2081566"/>
        </a:xfrm>
        <a:prstGeom prst="rect">
          <a:avLst/>
        </a:prstGeom>
        <a:noFill/>
        <a:ln>
          <a:solidFill>
            <a:srgbClr val="1F295C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Ta‘lim</a:t>
          </a:r>
          <a:r>
            <a:rPr lang="en-US" sz="4000" b="1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jarayonlarini</a:t>
          </a:r>
          <a:r>
            <a:rPr lang="en-US" sz="4000" b="1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raqamlashtirish</a:t>
          </a:r>
          <a:r>
            <a:rPr lang="en-US" sz="4000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</dsp:txBody>
      <dsp:txXfrm>
        <a:off x="6175791" y="3356149"/>
        <a:ext cx="5610690" cy="2081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971B4-95DC-4404-83E1-5DD560355C39}">
      <dsp:nvSpPr>
        <dsp:cNvPr id="0" name=""/>
        <dsp:cNvSpPr/>
      </dsp:nvSpPr>
      <dsp:spPr>
        <a:xfrm>
          <a:off x="660668" y="276638"/>
          <a:ext cx="4296947" cy="264302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EFB22-D1CA-472F-A73D-77141F2EF1DD}">
      <dsp:nvSpPr>
        <dsp:cNvPr id="0" name=""/>
        <dsp:cNvSpPr/>
      </dsp:nvSpPr>
      <dsp:spPr>
        <a:xfrm>
          <a:off x="3796" y="3356149"/>
          <a:ext cx="5610690" cy="2081566"/>
        </a:xfrm>
        <a:prstGeom prst="rect">
          <a:avLst/>
        </a:prstGeom>
        <a:noFill/>
        <a:ln>
          <a:solidFill>
            <a:srgbClr val="1F295C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6" y="3356149"/>
        <a:ext cx="5610690" cy="2081566"/>
      </dsp:txXfrm>
    </dsp:sp>
    <dsp:sp modelId="{73557B15-2E59-4A3A-8C87-01DF7FDEA3D1}">
      <dsp:nvSpPr>
        <dsp:cNvPr id="0" name=""/>
        <dsp:cNvSpPr/>
      </dsp:nvSpPr>
      <dsp:spPr>
        <a:xfrm>
          <a:off x="6832663" y="276638"/>
          <a:ext cx="4296947" cy="264302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38100" cap="flat" cmpd="sng" algn="ctr">
          <a:solidFill>
            <a:srgbClr val="1F29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6CD2-543A-4795-8697-3501F2B97209}">
      <dsp:nvSpPr>
        <dsp:cNvPr id="0" name=""/>
        <dsp:cNvSpPr/>
      </dsp:nvSpPr>
      <dsp:spPr>
        <a:xfrm>
          <a:off x="6175791" y="3356149"/>
          <a:ext cx="5610690" cy="2081566"/>
        </a:xfrm>
        <a:prstGeom prst="rect">
          <a:avLst/>
        </a:prstGeom>
        <a:noFill/>
        <a:ln>
          <a:solidFill>
            <a:srgbClr val="1F295C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accent1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75791" y="3356149"/>
        <a:ext cx="5610690" cy="2081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6923F-C35D-4CAC-9B91-4C45DFEC57C6}">
      <dsp:nvSpPr>
        <dsp:cNvPr id="0" name=""/>
        <dsp:cNvSpPr/>
      </dsp:nvSpPr>
      <dsp:spPr>
        <a:xfrm>
          <a:off x="2361204" y="-39873"/>
          <a:ext cx="6758389" cy="6758389"/>
        </a:xfrm>
        <a:prstGeom prst="circularArrow">
          <a:avLst>
            <a:gd name="adj1" fmla="val 5544"/>
            <a:gd name="adj2" fmla="val 330680"/>
            <a:gd name="adj3" fmla="val 14479427"/>
            <a:gd name="adj4" fmla="val 1697104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E9C3B-B007-4CB1-BAC7-6452E428776F}">
      <dsp:nvSpPr>
        <dsp:cNvPr id="0" name=""/>
        <dsp:cNvSpPr/>
      </dsp:nvSpPr>
      <dsp:spPr>
        <a:xfrm>
          <a:off x="4661271" y="3432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4713950" y="56111"/>
        <a:ext cx="2052897" cy="973769"/>
      </dsp:txXfrm>
    </dsp:sp>
    <dsp:sp modelId="{3C4F63B9-7ADB-4D8E-89A7-F69C4C9708B6}">
      <dsp:nvSpPr>
        <dsp:cNvPr id="0" name=""/>
        <dsp:cNvSpPr/>
      </dsp:nvSpPr>
      <dsp:spPr>
        <a:xfrm>
          <a:off x="7233036" y="1163238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7285715" y="1215917"/>
        <a:ext cx="2052897" cy="973769"/>
      </dsp:txXfrm>
    </dsp:sp>
    <dsp:sp modelId="{0F7C6DE3-31FF-4008-B86B-B92BC734DF73}">
      <dsp:nvSpPr>
        <dsp:cNvPr id="0" name=""/>
        <dsp:cNvSpPr/>
      </dsp:nvSpPr>
      <dsp:spPr>
        <a:xfrm>
          <a:off x="7501880" y="3559248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7554559" y="3611927"/>
        <a:ext cx="2052897" cy="973769"/>
      </dsp:txXfrm>
    </dsp:sp>
    <dsp:sp modelId="{DD8684A0-8661-44AD-B2F6-DDD410568785}">
      <dsp:nvSpPr>
        <dsp:cNvPr id="0" name=""/>
        <dsp:cNvSpPr/>
      </dsp:nvSpPr>
      <dsp:spPr>
        <a:xfrm>
          <a:off x="5911743" y="5482105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964422" y="5534784"/>
        <a:ext cx="2052897" cy="973769"/>
      </dsp:txXfrm>
    </dsp:sp>
    <dsp:sp modelId="{DDEDF68B-A6E5-420E-A3E0-6C43F7188EB5}">
      <dsp:nvSpPr>
        <dsp:cNvPr id="0" name=""/>
        <dsp:cNvSpPr/>
      </dsp:nvSpPr>
      <dsp:spPr>
        <a:xfrm>
          <a:off x="3410800" y="5482105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463479" y="5534784"/>
        <a:ext cx="2052897" cy="973769"/>
      </dsp:txXfrm>
    </dsp:sp>
    <dsp:sp modelId="{58F5B01B-291A-4999-8C89-381A1D0268FC}">
      <dsp:nvSpPr>
        <dsp:cNvPr id="0" name=""/>
        <dsp:cNvSpPr/>
      </dsp:nvSpPr>
      <dsp:spPr>
        <a:xfrm>
          <a:off x="1851487" y="3526789"/>
          <a:ext cx="2158255" cy="1079127"/>
        </a:xfrm>
        <a:prstGeom prst="roundRect">
          <a:avLst/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1904166" y="3579468"/>
        <a:ext cx="2052897" cy="973769"/>
      </dsp:txXfrm>
    </dsp:sp>
    <dsp:sp modelId="{6C3F71D8-3DFC-401C-BCA2-A21F16B84427}">
      <dsp:nvSpPr>
        <dsp:cNvPr id="0" name=""/>
        <dsp:cNvSpPr/>
      </dsp:nvSpPr>
      <dsp:spPr>
        <a:xfrm>
          <a:off x="2408000" y="1088550"/>
          <a:ext cx="2158255" cy="1079127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2460679" y="1141229"/>
        <a:ext cx="2052897" cy="9737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46C94-265D-4065-88C1-59D566CE3CD1}">
      <dsp:nvSpPr>
        <dsp:cNvPr id="0" name=""/>
        <dsp:cNvSpPr/>
      </dsp:nvSpPr>
      <dsp:spPr>
        <a:xfrm rot="5400000">
          <a:off x="3121996" y="127204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509265" y="302585"/>
        <a:ext cx="1156257" cy="1329032"/>
      </dsp:txXfrm>
    </dsp:sp>
    <dsp:sp modelId="{75929EB1-9037-4118-BF40-BEE583D420EF}">
      <dsp:nvSpPr>
        <dsp:cNvPr id="0" name=""/>
        <dsp:cNvSpPr/>
      </dsp:nvSpPr>
      <dsp:spPr>
        <a:xfrm>
          <a:off x="4978265" y="387862"/>
          <a:ext cx="2154769" cy="1158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C8DE6-DC9D-4EB1-BA77-2D7E21E665B0}">
      <dsp:nvSpPr>
        <dsp:cNvPr id="0" name=""/>
        <dsp:cNvSpPr/>
      </dsp:nvSpPr>
      <dsp:spPr>
        <a:xfrm rot="5400000">
          <a:off x="1307820" y="127204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95089" y="302585"/>
        <a:ext cx="1156257" cy="1329032"/>
      </dsp:txXfrm>
    </dsp:sp>
    <dsp:sp modelId="{CB2E8E42-C6A9-4824-9EFA-30C39C40B698}">
      <dsp:nvSpPr>
        <dsp:cNvPr id="0" name=""/>
        <dsp:cNvSpPr/>
      </dsp:nvSpPr>
      <dsp:spPr>
        <a:xfrm rot="5400000">
          <a:off x="2211433" y="1766065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598702" y="1941446"/>
        <a:ext cx="1156257" cy="1329032"/>
      </dsp:txXfrm>
    </dsp:sp>
    <dsp:sp modelId="{C9FC8381-5E55-44C2-98BC-E0DB80BBEBEC}">
      <dsp:nvSpPr>
        <dsp:cNvPr id="0" name=""/>
        <dsp:cNvSpPr/>
      </dsp:nvSpPr>
      <dsp:spPr>
        <a:xfrm>
          <a:off x="182165" y="2026722"/>
          <a:ext cx="2085260" cy="1158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A0A61-1ED3-4BB8-8D49-6CADBF0E624F}">
      <dsp:nvSpPr>
        <dsp:cNvPr id="0" name=""/>
        <dsp:cNvSpPr/>
      </dsp:nvSpPr>
      <dsp:spPr>
        <a:xfrm rot="5400000">
          <a:off x="3949078" y="1763033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336347" y="1938414"/>
        <a:ext cx="1156257" cy="1329032"/>
      </dsp:txXfrm>
    </dsp:sp>
    <dsp:sp modelId="{6CD6CABA-60AF-4A23-BAD8-28FD98FF6F91}">
      <dsp:nvSpPr>
        <dsp:cNvPr id="0" name=""/>
        <dsp:cNvSpPr/>
      </dsp:nvSpPr>
      <dsp:spPr>
        <a:xfrm rot="5400000">
          <a:off x="3121996" y="3404925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509265" y="3580306"/>
        <a:ext cx="1156257" cy="1329032"/>
      </dsp:txXfrm>
    </dsp:sp>
    <dsp:sp modelId="{0321997D-C8A7-42CA-A8E9-C8F2EB78F22C}">
      <dsp:nvSpPr>
        <dsp:cNvPr id="0" name=""/>
        <dsp:cNvSpPr/>
      </dsp:nvSpPr>
      <dsp:spPr>
        <a:xfrm>
          <a:off x="4978265" y="3665583"/>
          <a:ext cx="2154769" cy="1158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5E63E-77A2-49E7-8F0C-D209189AE3F8}">
      <dsp:nvSpPr>
        <dsp:cNvPr id="0" name=""/>
        <dsp:cNvSpPr/>
      </dsp:nvSpPr>
      <dsp:spPr>
        <a:xfrm rot="5400000">
          <a:off x="1307820" y="3404925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95089" y="3580306"/>
        <a:ext cx="1156257" cy="1329032"/>
      </dsp:txXfrm>
    </dsp:sp>
    <dsp:sp modelId="{49614FCD-1535-4856-B901-4773DF3D63A7}">
      <dsp:nvSpPr>
        <dsp:cNvPr id="0" name=""/>
        <dsp:cNvSpPr/>
      </dsp:nvSpPr>
      <dsp:spPr>
        <a:xfrm rot="5400000">
          <a:off x="2211433" y="5043785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598702" y="5219166"/>
        <a:ext cx="1156257" cy="1329032"/>
      </dsp:txXfrm>
    </dsp:sp>
    <dsp:sp modelId="{7BDBE15A-CEE7-4DC1-AB41-9243119114AE}">
      <dsp:nvSpPr>
        <dsp:cNvPr id="0" name=""/>
        <dsp:cNvSpPr/>
      </dsp:nvSpPr>
      <dsp:spPr>
        <a:xfrm>
          <a:off x="182165" y="5304443"/>
          <a:ext cx="2085260" cy="1158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858EE-8152-4796-9EDA-0C79D28C6EC9}">
      <dsp:nvSpPr>
        <dsp:cNvPr id="0" name=""/>
        <dsp:cNvSpPr/>
      </dsp:nvSpPr>
      <dsp:spPr>
        <a:xfrm rot="5400000">
          <a:off x="4025609" y="5043785"/>
          <a:ext cx="1930796" cy="1679793"/>
        </a:xfrm>
        <a:prstGeom prst="hexagon">
          <a:avLst>
            <a:gd name="adj" fmla="val 25000"/>
            <a:gd name="vf" fmla="val 115470"/>
          </a:avLst>
        </a:prstGeom>
        <a:solidFill>
          <a:srgbClr val="1F29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412878" y="5219166"/>
        <a:ext cx="1156257" cy="1329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9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6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573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9601eb00b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9601eb00b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30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96a1177a11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96a1177a11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684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EDD9-345E-5D63-6213-288C17B3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F065E-EDA0-A4A3-D213-385EB2711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1B599-F06B-B491-F7E2-CCBE3D81D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B0B2-B098-0CD5-1A15-9394ED63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7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0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3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95af6e4c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95af6e4c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173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28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91d46f3cf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91d46f3cf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54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>
          <a:extLst>
            <a:ext uri="{FF2B5EF4-FFF2-40B4-BE49-F238E27FC236}">
              <a16:creationId xmlns:a16="http://schemas.microsoft.com/office/drawing/2014/main" id="{B263E8F5-B21D-B8A3-514D-B09CD08E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96a1177a11_2_210:notes">
            <a:extLst>
              <a:ext uri="{FF2B5EF4-FFF2-40B4-BE49-F238E27FC236}">
                <a16:creationId xmlns:a16="http://schemas.microsoft.com/office/drawing/2014/main" id="{FA2F78BB-C993-2015-2F11-A7A122650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96a1177a11_2_210:notes">
            <a:extLst>
              <a:ext uri="{FF2B5EF4-FFF2-40B4-BE49-F238E27FC236}">
                <a16:creationId xmlns:a16="http://schemas.microsoft.com/office/drawing/2014/main" id="{C52F9503-8AD6-205B-C540-F8C97D647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98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8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1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91d46f3cf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91d46f3cf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2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91d46f3cf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91d46f3cf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6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1982" y="858640"/>
            <a:ext cx="5486400" cy="76992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640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6557" y="1876520"/>
            <a:ext cx="6816480" cy="3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6557" y="5341720"/>
            <a:ext cx="5541120" cy="76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180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2DEE82-2B86-440B-8AA7-AA304A76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4AAD-8BE8-4F46-8A39-51D118541D8B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EFD3E2-F7FF-48DA-8793-0577D737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E88AFF-5EC0-42EE-AE07-88941F76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38FD-A492-4F5A-B2BF-7BFA36734F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74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31.jpe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svg"/><Relationship Id="rId10" Type="http://schemas.openxmlformats.org/officeDocument/2006/relationships/image" Target="../media/image39.jpeg"/><Relationship Id="rId4" Type="http://schemas.openxmlformats.org/officeDocument/2006/relationships/image" Target="../media/image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2.xml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.png"/><Relationship Id="rId18" Type="http://schemas.openxmlformats.org/officeDocument/2006/relationships/image" Target="../media/image12.svg"/><Relationship Id="rId3" Type="http://schemas.openxmlformats.org/officeDocument/2006/relationships/diagramData" Target="../diagrams/data3.xml"/><Relationship Id="rId21" Type="http://schemas.openxmlformats.org/officeDocument/2006/relationships/image" Target="../media/image22.png"/><Relationship Id="rId7" Type="http://schemas.microsoft.com/office/2007/relationships/diagramDrawing" Target="../diagrams/drawing3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8.png"/><Relationship Id="rId23" Type="http://schemas.openxmlformats.org/officeDocument/2006/relationships/image" Target="../media/image13.png"/><Relationship Id="rId10" Type="http://schemas.openxmlformats.org/officeDocument/2006/relationships/image" Target="../media/image4.svg"/><Relationship Id="rId19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Relationship Id="rId14" Type="http://schemas.openxmlformats.org/officeDocument/2006/relationships/image" Target="../media/image17.svg"/><Relationship Id="rId22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diagramLayout" Target="../diagrams/layout4.xml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diagramData" Target="../diagrams/data4.xml"/><Relationship Id="rId5" Type="http://schemas.openxmlformats.org/officeDocument/2006/relationships/image" Target="../media/image26.png"/><Relationship Id="rId15" Type="http://schemas.microsoft.com/office/2007/relationships/diagramDrawing" Target="../diagrams/drawing4.xml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65491" y="2054915"/>
            <a:ext cx="9099418" cy="1467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F295C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TA’LIM JARAYONLARINI RAQAMLASHTIRISH ASOSLARI</a:t>
            </a:r>
            <a:endParaRPr lang="en-US" sz="4000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4" y="7639050"/>
            <a:ext cx="1642312" cy="590550"/>
          </a:xfrm>
          <a:prstGeom prst="rect">
            <a:avLst/>
          </a:prstGeom>
        </p:spPr>
      </p:pic>
      <p:pic>
        <p:nvPicPr>
          <p:cNvPr id="6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74439"/>
            <a:ext cx="14630399" cy="1387365"/>
          </a:xfrm>
          <a:prstGeom prst="rect">
            <a:avLst/>
          </a:prstGeom>
        </p:spPr>
      </p:pic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38" y="214259"/>
            <a:ext cx="2917724" cy="809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6B4988-9F54-DBD9-ACFF-24F90E12E6D3}"/>
              </a:ext>
            </a:extLst>
          </p:cNvPr>
          <p:cNvSpPr txBox="1"/>
          <p:nvPr/>
        </p:nvSpPr>
        <p:spPr>
          <a:xfrm>
            <a:off x="6468534" y="7815865"/>
            <a:ext cx="19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Toshkent-2025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EA6971E-5F7D-BDA5-1B33-1751577D5C48}"/>
              </a:ext>
            </a:extLst>
          </p:cNvPr>
          <p:cNvSpPr/>
          <p:nvPr/>
        </p:nvSpPr>
        <p:spPr>
          <a:xfrm rot="5400000">
            <a:off x="-524933" y="6802309"/>
            <a:ext cx="1907822" cy="880533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44182A0-F385-B60D-F2B7-30F7BEE32381}"/>
              </a:ext>
            </a:extLst>
          </p:cNvPr>
          <p:cNvSpPr/>
          <p:nvPr/>
        </p:nvSpPr>
        <p:spPr>
          <a:xfrm rot="16200000">
            <a:off x="13235236" y="1394317"/>
            <a:ext cx="1907822" cy="880533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ИНФОРМАТИКА в классах с русским языком обучения в средних школах – Кутбили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45" y="3379536"/>
            <a:ext cx="3467296" cy="24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140CE-3D7B-1BF7-4C03-94E4535DB6E3}"/>
              </a:ext>
            </a:extLst>
          </p:cNvPr>
          <p:cNvSpPr txBox="1"/>
          <p:nvPr/>
        </p:nvSpPr>
        <p:spPr>
          <a:xfrm>
            <a:off x="794998" y="6523322"/>
            <a:ext cx="11347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kern="1200" dirty="0" err="1">
                <a:solidFill>
                  <a:srgbClr val="0006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Ma’ruzachi</a:t>
            </a:r>
            <a:r>
              <a:rPr lang="en-US" sz="6600" kern="1200" dirty="0">
                <a:solidFill>
                  <a:srgbClr val="0006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kmal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Nizamov</a:t>
            </a:r>
            <a:endParaRPr lang="ru-RU" sz="6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3434D6-DEFC-371F-7D4A-06630F611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4933" y="178976"/>
            <a:ext cx="880534" cy="880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" y="833214"/>
            <a:ext cx="14630400" cy="281309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193" y="7639050"/>
            <a:ext cx="1673843" cy="590550"/>
          </a:xfrm>
          <a:prstGeom prst="rect">
            <a:avLst/>
          </a:prstGeom>
        </p:spPr>
      </p:pic>
      <p:pic>
        <p:nvPicPr>
          <p:cNvPr id="11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-51749"/>
            <a:ext cx="14630399" cy="1277006"/>
          </a:xfrm>
          <a:prstGeom prst="rect">
            <a:avLst/>
          </a:prstGeom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2467" y="1225257"/>
            <a:ext cx="14477569" cy="243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Ilg‘or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xorijiy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tajribalar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Taʼlim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jarayonida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texnologiyalardan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foydalanish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boʻyicha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ilgʻor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xorijiy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davlatlar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tajribasiga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eʼtibor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qaratadigan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boʻlsak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albatta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Singapur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Finlyandiya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AQSH,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Xitoy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Yaponiya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Janubiy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Koreya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BAA,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Turkiya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shu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kabi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davlatlarni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misol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sifatida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keltirib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oʻtishimiz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lozim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Shuningdek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xalqaro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reytinglarda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hukumatni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rivojlantirish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hamda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davlat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xizmatlaridan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foydalanish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uchun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keng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imkoniyatlarni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tatbiq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etish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boʻyicha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BMTga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aʼzo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193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davlatlar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orasida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2024-yil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yakuni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hisobotlariga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koʻra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Daniya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yetakchilik</a:t>
            </a:r>
            <a:r>
              <a:rPr lang="ru-RU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qilmoqda</a:t>
            </a:r>
            <a:endParaRPr lang="ru-RU" sz="2400" dirty="0"/>
          </a:p>
        </p:txBody>
      </p:sp>
      <p:pic>
        <p:nvPicPr>
          <p:cNvPr id="2050" name="Picture 2" descr="Xitoyda tarbiyachilarni robotlarga almashtirish boshlandi | gujum.uz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2"/>
          <a:stretch/>
        </p:blipFill>
        <p:spPr bwMode="auto">
          <a:xfrm>
            <a:off x="318498" y="3921435"/>
            <a:ext cx="4099390" cy="39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848121" y="4744996"/>
            <a:ext cx="7315200" cy="18122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6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ru-RU" sz="5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54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Xitoyda</a:t>
            </a:r>
            <a:r>
              <a:rPr lang="ru-RU" sz="5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54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aqlli</a:t>
            </a:r>
            <a:r>
              <a:rPr lang="ru-RU" sz="5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54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5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ru-RU" sz="54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</a:t>
            </a:r>
            <a:r>
              <a:rPr lang="ru-RU" sz="5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ru-RU" sz="54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platformasi</a:t>
            </a:r>
            <a:endParaRPr lang="ru-RU" sz="5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4296710" y="1428108"/>
            <a:ext cx="4889917" cy="5937599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pic>
        <p:nvPicPr>
          <p:cNvPr id="57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1749"/>
            <a:ext cx="14630399" cy="127700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1432" y="3267188"/>
            <a:ext cx="33211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Maktabgacha</a:t>
            </a:r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maktab</a:t>
            </a:r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ta‘limi</a:t>
            </a:r>
            <a:endParaRPr lang="en-US" sz="3600" b="1" dirty="0">
              <a:solidFill>
                <a:srgbClr val="211D1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tizimida</a:t>
            </a:r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boshqaruv</a:t>
            </a:r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jarayonlarini</a:t>
            </a:r>
            <a:endParaRPr lang="en-US" sz="3600" b="1" dirty="0">
              <a:solidFill>
                <a:srgbClr val="211D1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raqamlashtirish</a:t>
            </a:r>
            <a:endParaRPr lang="ru-RU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228193" y="1864314"/>
            <a:ext cx="37723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erp.maktab.uz</a:t>
            </a:r>
            <a:r>
              <a:rPr lang="uz-Cyrl-UZ" sz="2000" dirty="0">
                <a:solidFill>
                  <a:srgbClr val="211D1E"/>
                </a:solidFill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ea typeface="Calibri" panose="020F0502020204030204" pitchFamily="34" charset="0"/>
              </a:rPr>
              <a:t>yagona</a:t>
            </a:r>
            <a:r>
              <a:rPr lang="en-US" sz="2000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ea typeface="Calibri" panose="020F0502020204030204" pitchFamily="34" charset="0"/>
              </a:rPr>
              <a:t>boshqaruv</a:t>
            </a:r>
            <a:endParaRPr lang="en-US" sz="2000" dirty="0">
              <a:solidFill>
                <a:srgbClr val="211D1E"/>
              </a:solidFill>
              <a:ea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ea typeface="Calibri" panose="020F0502020204030204" pitchFamily="34" charset="0"/>
              </a:rPr>
              <a:t>axborot</a:t>
            </a:r>
            <a:r>
              <a:rPr lang="en-US" sz="2000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ea typeface="Calibri" panose="020F0502020204030204" pitchFamily="34" charset="0"/>
              </a:rPr>
              <a:t>tizimi</a:t>
            </a:r>
            <a:endParaRPr lang="ru-RU" sz="2000" dirty="0"/>
          </a:p>
        </p:txBody>
      </p:sp>
      <p:pic>
        <p:nvPicPr>
          <p:cNvPr id="62" name="Picture 2" descr="Xalq taʼlimi tizimidagi barcha maktablar yagona ERP elektr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542" y="1860602"/>
            <a:ext cx="920779" cy="7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541229" y="3556934"/>
            <a:ext cx="4692118" cy="404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6000"/>
              </a:lnSpc>
              <a:spcAft>
                <a:spcPts val="980"/>
              </a:spcAft>
            </a:pPr>
            <a:r>
              <a:rPr lang="ru-RU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ijro.xtv.uz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z-Cyrl-UZ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elektron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hujjat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almashuv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tizimi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5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9445404" y="4771987"/>
            <a:ext cx="4981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z-Cyrl-UZ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ish.uzedu.uz-</a:t>
            </a:r>
            <a:r>
              <a:rPr lang="uz-Cyrl-UZ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boʻsh ish oʻrinlariga nomzodlarni</a:t>
            </a:r>
            <a:endParaRPr lang="en-US" sz="2000" dirty="0">
              <a:solidFill>
                <a:srgbClr val="211D1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uz-Cyrl-UZ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onlayn tanlash tizimi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741223" y="6385484"/>
            <a:ext cx="49864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zamonaviy.maktab.uz</a:t>
            </a:r>
            <a:r>
              <a:rPr lang="uz-Cyrl-UZ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zamonaviy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maktablarni</a:t>
            </a:r>
            <a:endParaRPr lang="en-US" sz="2000" dirty="0">
              <a:solidFill>
                <a:srgbClr val="211D1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baholash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onlayn</a:t>
            </a:r>
            <a:r>
              <a:rPr lang="en-US" sz="2000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platformasi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01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731526" y="1405412"/>
            <a:ext cx="13169421" cy="6173182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pic>
        <p:nvPicPr>
          <p:cNvPr id="1469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1749"/>
            <a:ext cx="14630399" cy="1277006"/>
          </a:xfrm>
          <a:prstGeom prst="rect">
            <a:avLst/>
          </a:prstGeom>
        </p:spPr>
      </p:pic>
      <p:pic>
        <p:nvPicPr>
          <p:cNvPr id="1470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471" name="Рисунок 1470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69927" y="1504314"/>
            <a:ext cx="44875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O‘quv</a:t>
            </a:r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jarayonini</a:t>
            </a:r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raqamlashtirish</a:t>
            </a:r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oʻqituvchilarga</a:t>
            </a:r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yengillik</a:t>
            </a:r>
            <a:r>
              <a:rPr lang="en-US" sz="24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yaratish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1" y="2653769"/>
            <a:ext cx="4311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emaktab.uz (kundalik.com) </a:t>
            </a:r>
            <a:r>
              <a:rPr lang="uz-Cyrl-UZ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endParaRPr lang="en-US" sz="2000" dirty="0">
              <a:solidFill>
                <a:srgbClr val="211D1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kundalik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tizimi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8948" y="4742416"/>
            <a:ext cx="46907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onlinedu.uz</a:t>
            </a:r>
            <a:r>
              <a:rPr lang="uz-Cyrl-UZ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uzluksiz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kasbiy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taʼlim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electron</a:t>
            </a:r>
          </a:p>
          <a:p>
            <a:pPr algn="ctr"/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platformasi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19214" y="6631801"/>
            <a:ext cx="473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ntr.avloniy.uz</a:t>
            </a:r>
            <a:r>
              <a:rPr lang="uz-Cyrl-UZ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o‘qituvchilarning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milliy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kadrlar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zaxirasi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maxsus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portali</a:t>
            </a:r>
            <a:endParaRPr lang="ru-RU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138947" y="1733962"/>
            <a:ext cx="4705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prof.maktab.uz </a:t>
            </a:r>
            <a:r>
              <a:rPr lang="uz-Cyrl-UZ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kasb-hunarga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yoʻnaltirish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platformasi</a:t>
            </a:r>
            <a:endParaRPr lang="ru-RU" sz="2000" dirty="0"/>
          </a:p>
        </p:txBody>
      </p:sp>
      <p:pic>
        <p:nvPicPr>
          <p:cNvPr id="1472" name="Picture 12" descr="https://daryo.uz/static/2023/08/23/nigora_aliyeva/platform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13" y="5018389"/>
            <a:ext cx="1980145" cy="13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3" name="Picture 8" descr="eMaktab.Oila – Google Play ilovalar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28" y="6193698"/>
            <a:ext cx="1414321" cy="140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" name="Picture 24" descr="eMaktab.Oila – Apps bei Google Pl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619" y="5052410"/>
            <a:ext cx="1404282" cy="166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022549" y="3529878"/>
            <a:ext cx="46593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pka.uzedu.uz</a:t>
            </a:r>
            <a:r>
              <a:rPr lang="uz-Cyrl-UZ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pedagog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kadrlarga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lavozim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malaka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toifalarini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berish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davriyligi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maʼlumotlar</a:t>
            </a:r>
            <a:r>
              <a:rPr lang="en-US" sz="20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bazasi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8940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6" name="Google Shape;2606;p38"/>
          <p:cNvGrpSpPr/>
          <p:nvPr/>
        </p:nvGrpSpPr>
        <p:grpSpPr>
          <a:xfrm>
            <a:off x="746641" y="3454986"/>
            <a:ext cx="13131051" cy="3462403"/>
            <a:chOff x="2436500" y="2159383"/>
            <a:chExt cx="4266875" cy="2164002"/>
          </a:xfrm>
        </p:grpSpPr>
        <p:cxnSp>
          <p:nvCxnSpPr>
            <p:cNvPr id="2607" name="Google Shape;2607;p38"/>
            <p:cNvCxnSpPr/>
            <p:nvPr/>
          </p:nvCxnSpPr>
          <p:spPr>
            <a:xfrm>
              <a:off x="2436500" y="4320385"/>
              <a:ext cx="4264800" cy="3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8" name="Google Shape;2608;p38"/>
            <p:cNvCxnSpPr/>
            <p:nvPr/>
          </p:nvCxnSpPr>
          <p:spPr>
            <a:xfrm>
              <a:off x="2438575" y="2159383"/>
              <a:ext cx="426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38"/>
            <p:cNvCxnSpPr/>
            <p:nvPr/>
          </p:nvCxnSpPr>
          <p:spPr>
            <a:xfrm>
              <a:off x="2438550" y="3239925"/>
              <a:ext cx="4264800" cy="1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3" name="Google Shape;2643;p38"/>
          <p:cNvSpPr/>
          <p:nvPr/>
        </p:nvSpPr>
        <p:spPr>
          <a:xfrm>
            <a:off x="7234872" y="6610324"/>
            <a:ext cx="216650" cy="177022"/>
          </a:xfrm>
          <a:custGeom>
            <a:avLst/>
            <a:gdLst/>
            <a:ahLst/>
            <a:cxnLst/>
            <a:rect l="l" t="t" r="r" b="b"/>
            <a:pathLst>
              <a:path w="6506" h="5316" extrusionOk="0">
                <a:moveTo>
                  <a:pt x="3269" y="1"/>
                </a:moveTo>
                <a:cubicBezTo>
                  <a:pt x="5204" y="834"/>
                  <a:pt x="6505" y="3236"/>
                  <a:pt x="4404" y="4771"/>
                </a:cubicBezTo>
                <a:cubicBezTo>
                  <a:pt x="4009" y="5067"/>
                  <a:pt x="3537" y="5189"/>
                  <a:pt x="3048" y="5189"/>
                </a:cubicBezTo>
                <a:cubicBezTo>
                  <a:pt x="2214" y="5189"/>
                  <a:pt x="1332" y="4833"/>
                  <a:pt x="701" y="4370"/>
                </a:cubicBezTo>
                <a:cubicBezTo>
                  <a:pt x="401" y="4170"/>
                  <a:pt x="167" y="3937"/>
                  <a:pt x="0" y="3670"/>
                </a:cubicBezTo>
                <a:lnTo>
                  <a:pt x="0" y="3670"/>
                </a:lnTo>
                <a:cubicBezTo>
                  <a:pt x="217" y="4722"/>
                  <a:pt x="1066" y="5315"/>
                  <a:pt x="2306" y="5315"/>
                </a:cubicBezTo>
                <a:cubicBezTo>
                  <a:pt x="2403" y="5315"/>
                  <a:pt x="2501" y="5312"/>
                  <a:pt x="2602" y="5304"/>
                </a:cubicBezTo>
                <a:cubicBezTo>
                  <a:pt x="4137" y="5204"/>
                  <a:pt x="5938" y="4837"/>
                  <a:pt x="5971" y="2936"/>
                </a:cubicBezTo>
                <a:cubicBezTo>
                  <a:pt x="5971" y="1568"/>
                  <a:pt x="5037" y="468"/>
                  <a:pt x="3736" y="67"/>
                </a:cubicBezTo>
                <a:cubicBezTo>
                  <a:pt x="3603" y="34"/>
                  <a:pt x="3436" y="1"/>
                  <a:pt x="3269" y="1"/>
                </a:cubicBezTo>
                <a:close/>
              </a:path>
            </a:pathLst>
          </a:custGeom>
          <a:solidFill>
            <a:srgbClr val="EAAAA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4" name="Google Shape;2644;p38"/>
          <p:cNvSpPr/>
          <p:nvPr/>
        </p:nvSpPr>
        <p:spPr>
          <a:xfrm>
            <a:off x="7233773" y="6612554"/>
            <a:ext cx="196003" cy="159741"/>
          </a:xfrm>
          <a:custGeom>
            <a:avLst/>
            <a:gdLst/>
            <a:ahLst/>
            <a:cxnLst/>
            <a:rect l="l" t="t" r="r" b="b"/>
            <a:pathLst>
              <a:path w="5886" h="4797" extrusionOk="0">
                <a:moveTo>
                  <a:pt x="2469" y="0"/>
                </a:moveTo>
                <a:cubicBezTo>
                  <a:pt x="1101" y="334"/>
                  <a:pt x="200" y="934"/>
                  <a:pt x="0" y="2469"/>
                </a:cubicBezTo>
                <a:cubicBezTo>
                  <a:pt x="0" y="2502"/>
                  <a:pt x="0" y="2569"/>
                  <a:pt x="0" y="2602"/>
                </a:cubicBezTo>
                <a:cubicBezTo>
                  <a:pt x="200" y="3770"/>
                  <a:pt x="1468" y="4604"/>
                  <a:pt x="2635" y="4770"/>
                </a:cubicBezTo>
                <a:cubicBezTo>
                  <a:pt x="2764" y="4788"/>
                  <a:pt x="2889" y="4796"/>
                  <a:pt x="3010" y="4796"/>
                </a:cubicBezTo>
                <a:cubicBezTo>
                  <a:pt x="4961" y="4796"/>
                  <a:pt x="5885" y="2607"/>
                  <a:pt x="4503" y="1068"/>
                </a:cubicBezTo>
                <a:cubicBezTo>
                  <a:pt x="3970" y="434"/>
                  <a:pt x="3236" y="100"/>
                  <a:pt x="2469" y="0"/>
                </a:cubicBezTo>
                <a:close/>
              </a:path>
            </a:pathLst>
          </a:custGeom>
          <a:solidFill>
            <a:srgbClr val="EAAAA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5" name="Google Shape;2645;p38"/>
          <p:cNvSpPr/>
          <p:nvPr/>
        </p:nvSpPr>
        <p:spPr>
          <a:xfrm>
            <a:off x="6547328" y="4005626"/>
            <a:ext cx="1441824" cy="2530434"/>
          </a:xfrm>
          <a:custGeom>
            <a:avLst/>
            <a:gdLst/>
            <a:ahLst/>
            <a:cxnLst/>
            <a:rect l="l" t="t" r="r" b="b"/>
            <a:pathLst>
              <a:path w="43298" h="75989" extrusionOk="0">
                <a:moveTo>
                  <a:pt x="0" y="1"/>
                </a:moveTo>
                <a:cubicBezTo>
                  <a:pt x="467" y="19949"/>
                  <a:pt x="367" y="39963"/>
                  <a:pt x="234" y="59944"/>
                </a:cubicBezTo>
                <a:cubicBezTo>
                  <a:pt x="1001" y="61478"/>
                  <a:pt x="1702" y="63346"/>
                  <a:pt x="1501" y="65047"/>
                </a:cubicBezTo>
                <a:cubicBezTo>
                  <a:pt x="1368" y="66082"/>
                  <a:pt x="901" y="67316"/>
                  <a:pt x="201" y="68383"/>
                </a:cubicBezTo>
                <a:lnTo>
                  <a:pt x="167" y="70318"/>
                </a:lnTo>
                <a:cubicBezTo>
                  <a:pt x="201" y="70351"/>
                  <a:pt x="201" y="70351"/>
                  <a:pt x="201" y="70351"/>
                </a:cubicBezTo>
                <a:cubicBezTo>
                  <a:pt x="234" y="70385"/>
                  <a:pt x="201" y="70451"/>
                  <a:pt x="167" y="70451"/>
                </a:cubicBezTo>
                <a:cubicBezTo>
                  <a:pt x="167" y="70685"/>
                  <a:pt x="167" y="70952"/>
                  <a:pt x="167" y="71185"/>
                </a:cubicBezTo>
                <a:cubicBezTo>
                  <a:pt x="201" y="71219"/>
                  <a:pt x="201" y="71219"/>
                  <a:pt x="201" y="71252"/>
                </a:cubicBezTo>
                <a:lnTo>
                  <a:pt x="167" y="71252"/>
                </a:lnTo>
                <a:cubicBezTo>
                  <a:pt x="167" y="72019"/>
                  <a:pt x="167" y="72786"/>
                  <a:pt x="167" y="73554"/>
                </a:cubicBezTo>
                <a:cubicBezTo>
                  <a:pt x="234" y="73587"/>
                  <a:pt x="267" y="73654"/>
                  <a:pt x="267" y="73754"/>
                </a:cubicBezTo>
                <a:cubicBezTo>
                  <a:pt x="267" y="74387"/>
                  <a:pt x="267" y="75055"/>
                  <a:pt x="267" y="75688"/>
                </a:cubicBezTo>
                <a:cubicBezTo>
                  <a:pt x="2605" y="75590"/>
                  <a:pt x="4953" y="75556"/>
                  <a:pt x="7304" y="75556"/>
                </a:cubicBezTo>
                <a:cubicBezTo>
                  <a:pt x="12135" y="75556"/>
                  <a:pt x="16982" y="75699"/>
                  <a:pt x="21783" y="75722"/>
                </a:cubicBezTo>
                <a:cubicBezTo>
                  <a:pt x="28888" y="75788"/>
                  <a:pt x="35993" y="75989"/>
                  <a:pt x="43098" y="75989"/>
                </a:cubicBezTo>
                <a:cubicBezTo>
                  <a:pt x="43231" y="63413"/>
                  <a:pt x="43298" y="50837"/>
                  <a:pt x="43265" y="38262"/>
                </a:cubicBezTo>
                <a:cubicBezTo>
                  <a:pt x="43231" y="25586"/>
                  <a:pt x="42898" y="12943"/>
                  <a:pt x="42931" y="268"/>
                </a:cubicBezTo>
                <a:cubicBezTo>
                  <a:pt x="35759" y="201"/>
                  <a:pt x="28587" y="168"/>
                  <a:pt x="21416" y="134"/>
                </a:cubicBezTo>
                <a:cubicBezTo>
                  <a:pt x="20730" y="128"/>
                  <a:pt x="20043" y="125"/>
                  <a:pt x="19355" y="125"/>
                </a:cubicBezTo>
                <a:cubicBezTo>
                  <a:pt x="15703" y="125"/>
                  <a:pt x="12029" y="202"/>
                  <a:pt x="8361" y="202"/>
                </a:cubicBezTo>
                <a:cubicBezTo>
                  <a:pt x="5567" y="202"/>
                  <a:pt x="2776" y="157"/>
                  <a:pt x="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6" name="Google Shape;2646;p38"/>
          <p:cNvSpPr/>
          <p:nvPr/>
        </p:nvSpPr>
        <p:spPr>
          <a:xfrm>
            <a:off x="7935737" y="6625873"/>
            <a:ext cx="68898" cy="97770"/>
          </a:xfrm>
          <a:custGeom>
            <a:avLst/>
            <a:gdLst/>
            <a:ahLst/>
            <a:cxnLst/>
            <a:rect l="l" t="t" r="r" b="b"/>
            <a:pathLst>
              <a:path w="2069" h="2936" extrusionOk="0">
                <a:moveTo>
                  <a:pt x="1368" y="1"/>
                </a:moveTo>
                <a:cubicBezTo>
                  <a:pt x="901" y="534"/>
                  <a:pt x="468" y="1101"/>
                  <a:pt x="1" y="1668"/>
                </a:cubicBezTo>
                <a:cubicBezTo>
                  <a:pt x="201" y="2035"/>
                  <a:pt x="401" y="2369"/>
                  <a:pt x="601" y="2736"/>
                </a:cubicBezTo>
                <a:cubicBezTo>
                  <a:pt x="668" y="2803"/>
                  <a:pt x="701" y="2869"/>
                  <a:pt x="735" y="2936"/>
                </a:cubicBezTo>
                <a:lnTo>
                  <a:pt x="1302" y="2169"/>
                </a:lnTo>
                <a:cubicBezTo>
                  <a:pt x="1268" y="2102"/>
                  <a:pt x="1235" y="2035"/>
                  <a:pt x="1202" y="1969"/>
                </a:cubicBezTo>
                <a:cubicBezTo>
                  <a:pt x="1002" y="1668"/>
                  <a:pt x="835" y="1402"/>
                  <a:pt x="635" y="1101"/>
                </a:cubicBezTo>
                <a:cubicBezTo>
                  <a:pt x="587" y="1031"/>
                  <a:pt x="657" y="960"/>
                  <a:pt x="725" y="960"/>
                </a:cubicBezTo>
                <a:cubicBezTo>
                  <a:pt x="754" y="960"/>
                  <a:pt x="782" y="972"/>
                  <a:pt x="801" y="1001"/>
                </a:cubicBezTo>
                <a:cubicBezTo>
                  <a:pt x="1002" y="1268"/>
                  <a:pt x="1168" y="1535"/>
                  <a:pt x="1335" y="1802"/>
                </a:cubicBezTo>
                <a:cubicBezTo>
                  <a:pt x="1368" y="1869"/>
                  <a:pt x="1402" y="1902"/>
                  <a:pt x="1435" y="1969"/>
                </a:cubicBezTo>
                <a:cubicBezTo>
                  <a:pt x="1569" y="1768"/>
                  <a:pt x="1702" y="1602"/>
                  <a:pt x="1802" y="1435"/>
                </a:cubicBezTo>
                <a:cubicBezTo>
                  <a:pt x="1869" y="1368"/>
                  <a:pt x="1969" y="1235"/>
                  <a:pt x="2069" y="1068"/>
                </a:cubicBezTo>
                <a:cubicBezTo>
                  <a:pt x="1835" y="734"/>
                  <a:pt x="1602" y="367"/>
                  <a:pt x="1368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7" name="Google Shape;2647;p38"/>
          <p:cNvSpPr/>
          <p:nvPr/>
        </p:nvSpPr>
        <p:spPr>
          <a:xfrm>
            <a:off x="6476235" y="3734612"/>
            <a:ext cx="1609555" cy="3112485"/>
          </a:xfrm>
          <a:custGeom>
            <a:avLst/>
            <a:gdLst/>
            <a:ahLst/>
            <a:cxnLst/>
            <a:rect l="l" t="t" r="r" b="b"/>
            <a:pathLst>
              <a:path w="48335" h="93468" extrusionOk="0">
                <a:moveTo>
                  <a:pt x="25594" y="85514"/>
                </a:moveTo>
                <a:cubicBezTo>
                  <a:pt x="27285" y="85514"/>
                  <a:pt x="29059" y="86547"/>
                  <a:pt x="29355" y="88297"/>
                </a:cubicBezTo>
                <a:cubicBezTo>
                  <a:pt x="29588" y="89632"/>
                  <a:pt x="28788" y="90999"/>
                  <a:pt x="27554" y="91533"/>
                </a:cubicBezTo>
                <a:cubicBezTo>
                  <a:pt x="26889" y="91791"/>
                  <a:pt x="25948" y="91989"/>
                  <a:pt x="25053" y="91989"/>
                </a:cubicBezTo>
                <a:cubicBezTo>
                  <a:pt x="24332" y="91989"/>
                  <a:pt x="23642" y="91860"/>
                  <a:pt x="23150" y="91533"/>
                </a:cubicBezTo>
                <a:cubicBezTo>
                  <a:pt x="20949" y="90099"/>
                  <a:pt x="21950" y="85729"/>
                  <a:pt x="24418" y="85695"/>
                </a:cubicBezTo>
                <a:cubicBezTo>
                  <a:pt x="24791" y="85573"/>
                  <a:pt x="25190" y="85514"/>
                  <a:pt x="25594" y="85514"/>
                </a:cubicBezTo>
                <a:close/>
                <a:moveTo>
                  <a:pt x="28454" y="1"/>
                </a:moveTo>
                <a:cubicBezTo>
                  <a:pt x="23217" y="34"/>
                  <a:pt x="18013" y="101"/>
                  <a:pt x="12776" y="168"/>
                </a:cubicBezTo>
                <a:cubicBezTo>
                  <a:pt x="12566" y="170"/>
                  <a:pt x="12355" y="171"/>
                  <a:pt x="12142" y="171"/>
                </a:cubicBezTo>
                <a:cubicBezTo>
                  <a:pt x="11113" y="171"/>
                  <a:pt x="10053" y="147"/>
                  <a:pt x="8989" y="147"/>
                </a:cubicBezTo>
                <a:cubicBezTo>
                  <a:pt x="7264" y="147"/>
                  <a:pt x="5529" y="209"/>
                  <a:pt x="3903" y="534"/>
                </a:cubicBezTo>
                <a:cubicBezTo>
                  <a:pt x="434" y="1202"/>
                  <a:pt x="67" y="4771"/>
                  <a:pt x="34" y="7740"/>
                </a:cubicBezTo>
                <a:cubicBezTo>
                  <a:pt x="1" y="13877"/>
                  <a:pt x="34" y="20048"/>
                  <a:pt x="101" y="26186"/>
                </a:cubicBezTo>
                <a:cubicBezTo>
                  <a:pt x="134" y="32224"/>
                  <a:pt x="568" y="38228"/>
                  <a:pt x="501" y="44232"/>
                </a:cubicBezTo>
                <a:cubicBezTo>
                  <a:pt x="501" y="44232"/>
                  <a:pt x="501" y="44266"/>
                  <a:pt x="534" y="44266"/>
                </a:cubicBezTo>
                <a:cubicBezTo>
                  <a:pt x="968" y="44266"/>
                  <a:pt x="1368" y="44332"/>
                  <a:pt x="1802" y="44399"/>
                </a:cubicBezTo>
                <a:cubicBezTo>
                  <a:pt x="1802" y="44399"/>
                  <a:pt x="1802" y="44366"/>
                  <a:pt x="1802" y="44366"/>
                </a:cubicBezTo>
                <a:cubicBezTo>
                  <a:pt x="1768" y="32224"/>
                  <a:pt x="1668" y="20082"/>
                  <a:pt x="1635" y="7940"/>
                </a:cubicBezTo>
                <a:cubicBezTo>
                  <a:pt x="1602" y="7873"/>
                  <a:pt x="1602" y="7806"/>
                  <a:pt x="1635" y="7740"/>
                </a:cubicBezTo>
                <a:lnTo>
                  <a:pt x="1635" y="7673"/>
                </a:lnTo>
                <a:cubicBezTo>
                  <a:pt x="1635" y="7520"/>
                  <a:pt x="1744" y="7444"/>
                  <a:pt x="1862" y="7444"/>
                </a:cubicBezTo>
                <a:cubicBezTo>
                  <a:pt x="1951" y="7444"/>
                  <a:pt x="2045" y="7487"/>
                  <a:pt x="2102" y="7573"/>
                </a:cubicBezTo>
                <a:cubicBezTo>
                  <a:pt x="4055" y="7481"/>
                  <a:pt x="6018" y="7447"/>
                  <a:pt x="7986" y="7447"/>
                </a:cubicBezTo>
                <a:cubicBezTo>
                  <a:pt x="13177" y="7447"/>
                  <a:pt x="18399" y="7682"/>
                  <a:pt x="23551" y="7706"/>
                </a:cubicBezTo>
                <a:cubicBezTo>
                  <a:pt x="30789" y="7740"/>
                  <a:pt x="38028" y="7806"/>
                  <a:pt x="45233" y="7806"/>
                </a:cubicBezTo>
                <a:cubicBezTo>
                  <a:pt x="45366" y="7806"/>
                  <a:pt x="45433" y="7873"/>
                  <a:pt x="45500" y="7973"/>
                </a:cubicBezTo>
                <a:cubicBezTo>
                  <a:pt x="45533" y="8006"/>
                  <a:pt x="45533" y="8040"/>
                  <a:pt x="45533" y="8107"/>
                </a:cubicBezTo>
                <a:cubicBezTo>
                  <a:pt x="46000" y="20849"/>
                  <a:pt x="45900" y="33625"/>
                  <a:pt x="45933" y="46401"/>
                </a:cubicBezTo>
                <a:cubicBezTo>
                  <a:pt x="45967" y="58976"/>
                  <a:pt x="45933" y="71552"/>
                  <a:pt x="45767" y="84161"/>
                </a:cubicBezTo>
                <a:cubicBezTo>
                  <a:pt x="46033" y="84261"/>
                  <a:pt x="46033" y="84661"/>
                  <a:pt x="45767" y="84728"/>
                </a:cubicBezTo>
                <a:cubicBezTo>
                  <a:pt x="45733" y="84878"/>
                  <a:pt x="45608" y="84953"/>
                  <a:pt x="45487" y="84953"/>
                </a:cubicBezTo>
                <a:cubicBezTo>
                  <a:pt x="45366" y="84953"/>
                  <a:pt x="45250" y="84878"/>
                  <a:pt x="45233" y="84728"/>
                </a:cubicBezTo>
                <a:cubicBezTo>
                  <a:pt x="38128" y="84495"/>
                  <a:pt x="31023" y="84495"/>
                  <a:pt x="23918" y="84461"/>
                </a:cubicBezTo>
                <a:cubicBezTo>
                  <a:pt x="23066" y="84453"/>
                  <a:pt x="22215" y="84450"/>
                  <a:pt x="21364" y="84450"/>
                </a:cubicBezTo>
                <a:cubicBezTo>
                  <a:pt x="17524" y="84450"/>
                  <a:pt x="13686" y="84516"/>
                  <a:pt x="9853" y="84516"/>
                </a:cubicBezTo>
                <a:cubicBezTo>
                  <a:pt x="7344" y="84516"/>
                  <a:pt x="4838" y="84488"/>
                  <a:pt x="2336" y="84394"/>
                </a:cubicBezTo>
                <a:cubicBezTo>
                  <a:pt x="2289" y="84429"/>
                  <a:pt x="2228" y="84448"/>
                  <a:pt x="2166" y="84448"/>
                </a:cubicBezTo>
                <a:cubicBezTo>
                  <a:pt x="2050" y="84448"/>
                  <a:pt x="1935" y="84381"/>
                  <a:pt x="1935" y="84228"/>
                </a:cubicBezTo>
                <a:cubicBezTo>
                  <a:pt x="1869" y="84161"/>
                  <a:pt x="1869" y="84061"/>
                  <a:pt x="1902" y="83994"/>
                </a:cubicBezTo>
                <a:cubicBezTo>
                  <a:pt x="1902" y="83661"/>
                  <a:pt x="1902" y="83327"/>
                  <a:pt x="1902" y="82993"/>
                </a:cubicBezTo>
                <a:cubicBezTo>
                  <a:pt x="1802" y="82960"/>
                  <a:pt x="1735" y="82893"/>
                  <a:pt x="1735" y="82727"/>
                </a:cubicBezTo>
                <a:cubicBezTo>
                  <a:pt x="1735" y="81759"/>
                  <a:pt x="1735" y="80759"/>
                  <a:pt x="1768" y="79791"/>
                </a:cubicBezTo>
                <a:lnTo>
                  <a:pt x="1768" y="79791"/>
                </a:lnTo>
                <a:cubicBezTo>
                  <a:pt x="1331" y="79995"/>
                  <a:pt x="867" y="80098"/>
                  <a:pt x="401" y="80098"/>
                </a:cubicBezTo>
                <a:cubicBezTo>
                  <a:pt x="334" y="80098"/>
                  <a:pt x="267" y="80096"/>
                  <a:pt x="201" y="80091"/>
                </a:cubicBezTo>
                <a:cubicBezTo>
                  <a:pt x="201" y="80492"/>
                  <a:pt x="167" y="80892"/>
                  <a:pt x="167" y="81292"/>
                </a:cubicBezTo>
                <a:cubicBezTo>
                  <a:pt x="134" y="82160"/>
                  <a:pt x="201" y="83060"/>
                  <a:pt x="1" y="83894"/>
                </a:cubicBezTo>
                <a:cubicBezTo>
                  <a:pt x="568" y="84628"/>
                  <a:pt x="1135" y="85328"/>
                  <a:pt x="1735" y="86029"/>
                </a:cubicBezTo>
                <a:cubicBezTo>
                  <a:pt x="2602" y="86296"/>
                  <a:pt x="3570" y="86596"/>
                  <a:pt x="4470" y="87030"/>
                </a:cubicBezTo>
                <a:cubicBezTo>
                  <a:pt x="4504" y="87030"/>
                  <a:pt x="4537" y="87030"/>
                  <a:pt x="4537" y="87063"/>
                </a:cubicBezTo>
                <a:cubicBezTo>
                  <a:pt x="4904" y="87230"/>
                  <a:pt x="5238" y="87430"/>
                  <a:pt x="5538" y="87663"/>
                </a:cubicBezTo>
                <a:lnTo>
                  <a:pt x="5571" y="87663"/>
                </a:lnTo>
                <a:cubicBezTo>
                  <a:pt x="5581" y="87644"/>
                  <a:pt x="5594" y="87636"/>
                  <a:pt x="5607" y="87636"/>
                </a:cubicBezTo>
                <a:cubicBezTo>
                  <a:pt x="5638" y="87636"/>
                  <a:pt x="5671" y="87683"/>
                  <a:pt x="5671" y="87730"/>
                </a:cubicBezTo>
                <a:lnTo>
                  <a:pt x="5638" y="87730"/>
                </a:lnTo>
                <a:cubicBezTo>
                  <a:pt x="5838" y="87897"/>
                  <a:pt x="6005" y="88030"/>
                  <a:pt x="6172" y="88197"/>
                </a:cubicBezTo>
                <a:cubicBezTo>
                  <a:pt x="7272" y="89365"/>
                  <a:pt x="7573" y="91066"/>
                  <a:pt x="7639" y="92600"/>
                </a:cubicBezTo>
                <a:cubicBezTo>
                  <a:pt x="7639" y="92667"/>
                  <a:pt x="7606" y="92700"/>
                  <a:pt x="7568" y="92700"/>
                </a:cubicBezTo>
                <a:cubicBezTo>
                  <a:pt x="7531" y="92700"/>
                  <a:pt x="7489" y="92667"/>
                  <a:pt x="7473" y="92600"/>
                </a:cubicBezTo>
                <a:cubicBezTo>
                  <a:pt x="7473" y="92500"/>
                  <a:pt x="7439" y="92367"/>
                  <a:pt x="7439" y="92233"/>
                </a:cubicBezTo>
                <a:cubicBezTo>
                  <a:pt x="7439" y="92233"/>
                  <a:pt x="7406" y="92267"/>
                  <a:pt x="7406" y="92267"/>
                </a:cubicBezTo>
                <a:cubicBezTo>
                  <a:pt x="7072" y="92267"/>
                  <a:pt x="6805" y="92267"/>
                  <a:pt x="6505" y="92367"/>
                </a:cubicBezTo>
                <a:cubicBezTo>
                  <a:pt x="6505" y="92434"/>
                  <a:pt x="6505" y="92500"/>
                  <a:pt x="6505" y="92567"/>
                </a:cubicBezTo>
                <a:cubicBezTo>
                  <a:pt x="6505" y="92634"/>
                  <a:pt x="6505" y="92734"/>
                  <a:pt x="6505" y="92834"/>
                </a:cubicBezTo>
                <a:cubicBezTo>
                  <a:pt x="6749" y="92828"/>
                  <a:pt x="6993" y="92825"/>
                  <a:pt x="7237" y="92825"/>
                </a:cubicBezTo>
                <a:cubicBezTo>
                  <a:pt x="9539" y="92825"/>
                  <a:pt x="11858" y="93070"/>
                  <a:pt x="14132" y="93070"/>
                </a:cubicBezTo>
                <a:cubicBezTo>
                  <a:pt x="14259" y="93070"/>
                  <a:pt x="14385" y="93069"/>
                  <a:pt x="14511" y="93067"/>
                </a:cubicBezTo>
                <a:cubicBezTo>
                  <a:pt x="14958" y="93063"/>
                  <a:pt x="15405" y="93061"/>
                  <a:pt x="15853" y="93061"/>
                </a:cubicBezTo>
                <a:cubicBezTo>
                  <a:pt x="18682" y="93061"/>
                  <a:pt x="21529" y="93143"/>
                  <a:pt x="24351" y="93201"/>
                </a:cubicBezTo>
                <a:cubicBezTo>
                  <a:pt x="29088" y="93267"/>
                  <a:pt x="33858" y="93368"/>
                  <a:pt x="38628" y="93468"/>
                </a:cubicBezTo>
                <a:cubicBezTo>
                  <a:pt x="38962" y="93234"/>
                  <a:pt x="39295" y="93001"/>
                  <a:pt x="39629" y="92734"/>
                </a:cubicBezTo>
                <a:lnTo>
                  <a:pt x="39529" y="92634"/>
                </a:lnTo>
                <a:cubicBezTo>
                  <a:pt x="39454" y="92559"/>
                  <a:pt x="39510" y="92465"/>
                  <a:pt x="39585" y="92465"/>
                </a:cubicBezTo>
                <a:cubicBezTo>
                  <a:pt x="39610" y="92465"/>
                  <a:pt x="39637" y="92475"/>
                  <a:pt x="39662" y="92500"/>
                </a:cubicBezTo>
                <a:cubicBezTo>
                  <a:pt x="39696" y="92534"/>
                  <a:pt x="39729" y="92567"/>
                  <a:pt x="39762" y="92634"/>
                </a:cubicBezTo>
                <a:cubicBezTo>
                  <a:pt x="40062" y="92367"/>
                  <a:pt x="40329" y="92133"/>
                  <a:pt x="40596" y="91866"/>
                </a:cubicBezTo>
                <a:cubicBezTo>
                  <a:pt x="40596" y="91833"/>
                  <a:pt x="40596" y="91833"/>
                  <a:pt x="40563" y="91800"/>
                </a:cubicBezTo>
                <a:cubicBezTo>
                  <a:pt x="40516" y="91729"/>
                  <a:pt x="40585" y="91658"/>
                  <a:pt x="40665" y="91658"/>
                </a:cubicBezTo>
                <a:cubicBezTo>
                  <a:pt x="40699" y="91658"/>
                  <a:pt x="40734" y="91670"/>
                  <a:pt x="40763" y="91700"/>
                </a:cubicBezTo>
                <a:cubicBezTo>
                  <a:pt x="41497" y="90932"/>
                  <a:pt x="42164" y="90099"/>
                  <a:pt x="42798" y="89265"/>
                </a:cubicBezTo>
                <a:cubicBezTo>
                  <a:pt x="42798" y="89198"/>
                  <a:pt x="42831" y="89165"/>
                  <a:pt x="42898" y="89165"/>
                </a:cubicBezTo>
                <a:cubicBezTo>
                  <a:pt x="43865" y="87864"/>
                  <a:pt x="44866" y="86563"/>
                  <a:pt x="46133" y="85529"/>
                </a:cubicBezTo>
                <a:cubicBezTo>
                  <a:pt x="46133" y="85474"/>
                  <a:pt x="46178" y="85420"/>
                  <a:pt x="46231" y="85420"/>
                </a:cubicBezTo>
                <a:cubicBezTo>
                  <a:pt x="46242" y="85420"/>
                  <a:pt x="46255" y="85422"/>
                  <a:pt x="46267" y="85429"/>
                </a:cubicBezTo>
                <a:cubicBezTo>
                  <a:pt x="46634" y="85128"/>
                  <a:pt x="47001" y="84895"/>
                  <a:pt x="47401" y="84661"/>
                </a:cubicBezTo>
                <a:cubicBezTo>
                  <a:pt x="47420" y="84649"/>
                  <a:pt x="47438" y="84643"/>
                  <a:pt x="47454" y="84643"/>
                </a:cubicBezTo>
                <a:cubicBezTo>
                  <a:pt x="47521" y="84643"/>
                  <a:pt x="47549" y="84741"/>
                  <a:pt x="47468" y="84795"/>
                </a:cubicBezTo>
                <a:cubicBezTo>
                  <a:pt x="47101" y="85062"/>
                  <a:pt x="46767" y="85328"/>
                  <a:pt x="46400" y="85629"/>
                </a:cubicBezTo>
                <a:cubicBezTo>
                  <a:pt x="46567" y="85896"/>
                  <a:pt x="46734" y="86162"/>
                  <a:pt x="46867" y="86429"/>
                </a:cubicBezTo>
                <a:cubicBezTo>
                  <a:pt x="47001" y="86196"/>
                  <a:pt x="47134" y="85962"/>
                  <a:pt x="47268" y="85762"/>
                </a:cubicBezTo>
                <a:cubicBezTo>
                  <a:pt x="47168" y="85595"/>
                  <a:pt x="47134" y="85429"/>
                  <a:pt x="47067" y="85262"/>
                </a:cubicBezTo>
                <a:cubicBezTo>
                  <a:pt x="47047" y="85181"/>
                  <a:pt x="47113" y="85137"/>
                  <a:pt x="47175" y="85137"/>
                </a:cubicBezTo>
                <a:cubicBezTo>
                  <a:pt x="47215" y="85137"/>
                  <a:pt x="47254" y="85156"/>
                  <a:pt x="47268" y="85195"/>
                </a:cubicBezTo>
                <a:cubicBezTo>
                  <a:pt x="47301" y="85328"/>
                  <a:pt x="47334" y="85429"/>
                  <a:pt x="47401" y="85562"/>
                </a:cubicBezTo>
                <a:cubicBezTo>
                  <a:pt x="47568" y="85228"/>
                  <a:pt x="47735" y="84895"/>
                  <a:pt x="47901" y="84595"/>
                </a:cubicBezTo>
                <a:cubicBezTo>
                  <a:pt x="47901" y="84094"/>
                  <a:pt x="47935" y="83594"/>
                  <a:pt x="48035" y="83127"/>
                </a:cubicBezTo>
                <a:cubicBezTo>
                  <a:pt x="47901" y="76889"/>
                  <a:pt x="48035" y="70685"/>
                  <a:pt x="48068" y="64480"/>
                </a:cubicBezTo>
                <a:cubicBezTo>
                  <a:pt x="46667" y="62279"/>
                  <a:pt x="46701" y="59643"/>
                  <a:pt x="46667" y="57108"/>
                </a:cubicBezTo>
                <a:cubicBezTo>
                  <a:pt x="46600" y="54273"/>
                  <a:pt x="46801" y="51738"/>
                  <a:pt x="47701" y="49069"/>
                </a:cubicBezTo>
                <a:cubicBezTo>
                  <a:pt x="47201" y="43465"/>
                  <a:pt x="47601" y="37594"/>
                  <a:pt x="47568" y="31924"/>
                </a:cubicBezTo>
                <a:cubicBezTo>
                  <a:pt x="47534" y="26353"/>
                  <a:pt x="47601" y="20749"/>
                  <a:pt x="47501" y="15178"/>
                </a:cubicBezTo>
                <a:cubicBezTo>
                  <a:pt x="47401" y="9774"/>
                  <a:pt x="48335" y="1235"/>
                  <a:pt x="41063" y="568"/>
                </a:cubicBezTo>
                <a:cubicBezTo>
                  <a:pt x="36894" y="168"/>
                  <a:pt x="32624" y="368"/>
                  <a:pt x="28454" y="1"/>
                </a:cubicBezTo>
                <a:close/>
              </a:path>
            </a:pathLst>
          </a:custGeom>
          <a:solidFill>
            <a:srgbClr val="9E9B9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8" name="Google Shape;2648;p38"/>
          <p:cNvSpPr/>
          <p:nvPr/>
        </p:nvSpPr>
        <p:spPr>
          <a:xfrm>
            <a:off x="7986850" y="6590344"/>
            <a:ext cx="45554" cy="64435"/>
          </a:xfrm>
          <a:custGeom>
            <a:avLst/>
            <a:gdLst/>
            <a:ahLst/>
            <a:cxnLst/>
            <a:rect l="l" t="t" r="r" b="b"/>
            <a:pathLst>
              <a:path w="1368" h="1935" extrusionOk="0">
                <a:moveTo>
                  <a:pt x="901" y="0"/>
                </a:moveTo>
                <a:cubicBezTo>
                  <a:pt x="601" y="300"/>
                  <a:pt x="300" y="601"/>
                  <a:pt x="0" y="901"/>
                </a:cubicBezTo>
                <a:lnTo>
                  <a:pt x="34" y="901"/>
                </a:lnTo>
                <a:cubicBezTo>
                  <a:pt x="234" y="1234"/>
                  <a:pt x="467" y="1568"/>
                  <a:pt x="701" y="1935"/>
                </a:cubicBezTo>
                <a:cubicBezTo>
                  <a:pt x="868" y="1635"/>
                  <a:pt x="1134" y="1268"/>
                  <a:pt x="1368" y="867"/>
                </a:cubicBezTo>
                <a:cubicBezTo>
                  <a:pt x="1201" y="601"/>
                  <a:pt x="1034" y="300"/>
                  <a:pt x="901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49" name="Google Shape;2649;p38"/>
          <p:cNvSpPr/>
          <p:nvPr/>
        </p:nvSpPr>
        <p:spPr>
          <a:xfrm>
            <a:off x="7913527" y="6686976"/>
            <a:ext cx="41125" cy="64435"/>
          </a:xfrm>
          <a:custGeom>
            <a:avLst/>
            <a:gdLst/>
            <a:ahLst/>
            <a:cxnLst/>
            <a:rect l="l" t="t" r="r" b="b"/>
            <a:pathLst>
              <a:path w="1235" h="1935" extrusionOk="0">
                <a:moveTo>
                  <a:pt x="534" y="0"/>
                </a:moveTo>
                <a:cubicBezTo>
                  <a:pt x="368" y="234"/>
                  <a:pt x="167" y="467"/>
                  <a:pt x="1" y="701"/>
                </a:cubicBezTo>
                <a:cubicBezTo>
                  <a:pt x="301" y="1068"/>
                  <a:pt x="601" y="1501"/>
                  <a:pt x="835" y="1935"/>
                </a:cubicBezTo>
                <a:cubicBezTo>
                  <a:pt x="968" y="1735"/>
                  <a:pt x="1101" y="1535"/>
                  <a:pt x="1235" y="1368"/>
                </a:cubicBezTo>
                <a:cubicBezTo>
                  <a:pt x="1168" y="1201"/>
                  <a:pt x="1101" y="1068"/>
                  <a:pt x="1035" y="934"/>
                </a:cubicBezTo>
                <a:cubicBezTo>
                  <a:pt x="868" y="634"/>
                  <a:pt x="701" y="300"/>
                  <a:pt x="534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0" name="Google Shape;2650;p38"/>
          <p:cNvSpPr/>
          <p:nvPr/>
        </p:nvSpPr>
        <p:spPr>
          <a:xfrm>
            <a:off x="7887988" y="6716944"/>
            <a:ext cx="46686" cy="61139"/>
          </a:xfrm>
          <a:custGeom>
            <a:avLst/>
            <a:gdLst/>
            <a:ahLst/>
            <a:cxnLst/>
            <a:rect l="l" t="t" r="r" b="b"/>
            <a:pathLst>
              <a:path w="1402" h="1836" extrusionOk="0">
                <a:moveTo>
                  <a:pt x="601" y="1"/>
                </a:moveTo>
                <a:cubicBezTo>
                  <a:pt x="401" y="268"/>
                  <a:pt x="201" y="501"/>
                  <a:pt x="0" y="768"/>
                </a:cubicBezTo>
                <a:cubicBezTo>
                  <a:pt x="17" y="751"/>
                  <a:pt x="34" y="743"/>
                  <a:pt x="55" y="743"/>
                </a:cubicBezTo>
                <a:cubicBezTo>
                  <a:pt x="76" y="743"/>
                  <a:pt x="101" y="751"/>
                  <a:pt x="134" y="768"/>
                </a:cubicBezTo>
                <a:cubicBezTo>
                  <a:pt x="434" y="1068"/>
                  <a:pt x="768" y="1435"/>
                  <a:pt x="1035" y="1835"/>
                </a:cubicBezTo>
                <a:cubicBezTo>
                  <a:pt x="1135" y="1669"/>
                  <a:pt x="1268" y="1502"/>
                  <a:pt x="1401" y="1302"/>
                </a:cubicBezTo>
                <a:cubicBezTo>
                  <a:pt x="1168" y="868"/>
                  <a:pt x="901" y="434"/>
                  <a:pt x="601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1" name="Google Shape;2651;p38"/>
          <p:cNvSpPr/>
          <p:nvPr/>
        </p:nvSpPr>
        <p:spPr>
          <a:xfrm>
            <a:off x="7771342" y="6828027"/>
            <a:ext cx="50016" cy="20013"/>
          </a:xfrm>
          <a:custGeom>
            <a:avLst/>
            <a:gdLst/>
            <a:ahLst/>
            <a:cxnLst/>
            <a:rect l="l" t="t" r="r" b="b"/>
            <a:pathLst>
              <a:path w="1502" h="601" extrusionOk="0">
                <a:moveTo>
                  <a:pt x="902" y="1"/>
                </a:moveTo>
                <a:cubicBezTo>
                  <a:pt x="635" y="201"/>
                  <a:pt x="335" y="401"/>
                  <a:pt x="1" y="568"/>
                </a:cubicBezTo>
                <a:cubicBezTo>
                  <a:pt x="501" y="601"/>
                  <a:pt x="1002" y="601"/>
                  <a:pt x="1502" y="601"/>
                </a:cubicBezTo>
                <a:cubicBezTo>
                  <a:pt x="1469" y="568"/>
                  <a:pt x="1435" y="534"/>
                  <a:pt x="1402" y="501"/>
                </a:cubicBezTo>
                <a:lnTo>
                  <a:pt x="902" y="1"/>
                </a:ln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2" name="Google Shape;2652;p38"/>
          <p:cNvSpPr/>
          <p:nvPr/>
        </p:nvSpPr>
        <p:spPr>
          <a:xfrm>
            <a:off x="7865778" y="6744716"/>
            <a:ext cx="50016" cy="62238"/>
          </a:xfrm>
          <a:custGeom>
            <a:avLst/>
            <a:gdLst/>
            <a:ahLst/>
            <a:cxnLst/>
            <a:rect l="l" t="t" r="r" b="b"/>
            <a:pathLst>
              <a:path w="1502" h="1869" extrusionOk="0">
                <a:moveTo>
                  <a:pt x="601" y="1"/>
                </a:moveTo>
                <a:cubicBezTo>
                  <a:pt x="401" y="234"/>
                  <a:pt x="200" y="468"/>
                  <a:pt x="0" y="701"/>
                </a:cubicBezTo>
                <a:cubicBezTo>
                  <a:pt x="367" y="1001"/>
                  <a:pt x="801" y="1402"/>
                  <a:pt x="1101" y="1869"/>
                </a:cubicBezTo>
                <a:cubicBezTo>
                  <a:pt x="1235" y="1669"/>
                  <a:pt x="1368" y="1468"/>
                  <a:pt x="1501" y="1268"/>
                </a:cubicBezTo>
                <a:cubicBezTo>
                  <a:pt x="1435" y="1135"/>
                  <a:pt x="1401" y="1035"/>
                  <a:pt x="1335" y="935"/>
                </a:cubicBezTo>
                <a:cubicBezTo>
                  <a:pt x="1134" y="601"/>
                  <a:pt x="901" y="334"/>
                  <a:pt x="634" y="67"/>
                </a:cubicBezTo>
                <a:cubicBezTo>
                  <a:pt x="601" y="34"/>
                  <a:pt x="601" y="1"/>
                  <a:pt x="601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3" name="Google Shape;2653;p38"/>
          <p:cNvSpPr/>
          <p:nvPr/>
        </p:nvSpPr>
        <p:spPr>
          <a:xfrm>
            <a:off x="7839106" y="6773618"/>
            <a:ext cx="57810" cy="71096"/>
          </a:xfrm>
          <a:custGeom>
            <a:avLst/>
            <a:gdLst/>
            <a:ahLst/>
            <a:cxnLst/>
            <a:rect l="l" t="t" r="r" b="b"/>
            <a:pathLst>
              <a:path w="1736" h="2135" extrusionOk="0">
                <a:moveTo>
                  <a:pt x="668" y="0"/>
                </a:moveTo>
                <a:cubicBezTo>
                  <a:pt x="434" y="234"/>
                  <a:pt x="234" y="467"/>
                  <a:pt x="1" y="667"/>
                </a:cubicBezTo>
                <a:cubicBezTo>
                  <a:pt x="201" y="967"/>
                  <a:pt x="401" y="1234"/>
                  <a:pt x="601" y="1468"/>
                </a:cubicBezTo>
                <a:cubicBezTo>
                  <a:pt x="801" y="1701"/>
                  <a:pt x="1001" y="1901"/>
                  <a:pt x="1168" y="2135"/>
                </a:cubicBezTo>
                <a:cubicBezTo>
                  <a:pt x="1202" y="2102"/>
                  <a:pt x="1235" y="2035"/>
                  <a:pt x="1268" y="1968"/>
                </a:cubicBezTo>
                <a:cubicBezTo>
                  <a:pt x="1402" y="1735"/>
                  <a:pt x="1569" y="1501"/>
                  <a:pt x="1735" y="1268"/>
                </a:cubicBezTo>
                <a:cubicBezTo>
                  <a:pt x="1635" y="1101"/>
                  <a:pt x="1569" y="967"/>
                  <a:pt x="1468" y="834"/>
                </a:cubicBezTo>
                <a:cubicBezTo>
                  <a:pt x="1235" y="534"/>
                  <a:pt x="968" y="234"/>
                  <a:pt x="668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4" name="Google Shape;2654;p38"/>
          <p:cNvSpPr/>
          <p:nvPr/>
        </p:nvSpPr>
        <p:spPr>
          <a:xfrm>
            <a:off x="7806906" y="6801356"/>
            <a:ext cx="64469" cy="47819"/>
          </a:xfrm>
          <a:custGeom>
            <a:avLst/>
            <a:gdLst/>
            <a:ahLst/>
            <a:cxnLst/>
            <a:rect l="l" t="t" r="r" b="b"/>
            <a:pathLst>
              <a:path w="1936" h="1436" extrusionOk="0">
                <a:moveTo>
                  <a:pt x="801" y="1"/>
                </a:moveTo>
                <a:cubicBezTo>
                  <a:pt x="534" y="234"/>
                  <a:pt x="267" y="468"/>
                  <a:pt x="0" y="701"/>
                </a:cubicBezTo>
                <a:cubicBezTo>
                  <a:pt x="167" y="835"/>
                  <a:pt x="301" y="1002"/>
                  <a:pt x="467" y="1168"/>
                </a:cubicBezTo>
                <a:cubicBezTo>
                  <a:pt x="567" y="1235"/>
                  <a:pt x="668" y="1335"/>
                  <a:pt x="734" y="1402"/>
                </a:cubicBezTo>
                <a:cubicBezTo>
                  <a:pt x="1135" y="1435"/>
                  <a:pt x="1535" y="1435"/>
                  <a:pt x="1935" y="1435"/>
                </a:cubicBezTo>
                <a:cubicBezTo>
                  <a:pt x="1702" y="1235"/>
                  <a:pt x="1535" y="935"/>
                  <a:pt x="1335" y="701"/>
                </a:cubicBezTo>
                <a:cubicBezTo>
                  <a:pt x="1135" y="468"/>
                  <a:pt x="968" y="234"/>
                  <a:pt x="801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5" name="Google Shape;2655;p38"/>
          <p:cNvSpPr/>
          <p:nvPr/>
        </p:nvSpPr>
        <p:spPr>
          <a:xfrm>
            <a:off x="6480665" y="5596222"/>
            <a:ext cx="30037" cy="12654"/>
          </a:xfrm>
          <a:custGeom>
            <a:avLst/>
            <a:gdLst/>
            <a:ahLst/>
            <a:cxnLst/>
            <a:rect l="l" t="t" r="r" b="b"/>
            <a:pathLst>
              <a:path w="902" h="380" extrusionOk="0">
                <a:moveTo>
                  <a:pt x="368" y="0"/>
                </a:moveTo>
                <a:cubicBezTo>
                  <a:pt x="268" y="134"/>
                  <a:pt x="134" y="267"/>
                  <a:pt x="1" y="367"/>
                </a:cubicBezTo>
                <a:cubicBezTo>
                  <a:pt x="76" y="376"/>
                  <a:pt x="151" y="380"/>
                  <a:pt x="226" y="380"/>
                </a:cubicBezTo>
                <a:cubicBezTo>
                  <a:pt x="451" y="380"/>
                  <a:pt x="676" y="342"/>
                  <a:pt x="902" y="267"/>
                </a:cubicBezTo>
                <a:cubicBezTo>
                  <a:pt x="701" y="267"/>
                  <a:pt x="501" y="167"/>
                  <a:pt x="368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6" name="Google Shape;2656;p38"/>
          <p:cNvSpPr/>
          <p:nvPr/>
        </p:nvSpPr>
        <p:spPr>
          <a:xfrm>
            <a:off x="6508436" y="5556231"/>
            <a:ext cx="30037" cy="40027"/>
          </a:xfrm>
          <a:custGeom>
            <a:avLst/>
            <a:gdLst/>
            <a:ahLst/>
            <a:cxnLst/>
            <a:rect l="l" t="t" r="r" b="b"/>
            <a:pathLst>
              <a:path w="902" h="1202" extrusionOk="0">
                <a:moveTo>
                  <a:pt x="268" y="1"/>
                </a:moveTo>
                <a:cubicBezTo>
                  <a:pt x="201" y="167"/>
                  <a:pt x="101" y="334"/>
                  <a:pt x="1" y="501"/>
                </a:cubicBezTo>
                <a:cubicBezTo>
                  <a:pt x="101" y="634"/>
                  <a:pt x="201" y="801"/>
                  <a:pt x="301" y="901"/>
                </a:cubicBezTo>
                <a:cubicBezTo>
                  <a:pt x="401" y="1035"/>
                  <a:pt x="535" y="1101"/>
                  <a:pt x="668" y="1201"/>
                </a:cubicBezTo>
                <a:cubicBezTo>
                  <a:pt x="735" y="1168"/>
                  <a:pt x="801" y="1101"/>
                  <a:pt x="902" y="1035"/>
                </a:cubicBezTo>
                <a:lnTo>
                  <a:pt x="902" y="868"/>
                </a:lnTo>
                <a:cubicBezTo>
                  <a:pt x="668" y="601"/>
                  <a:pt x="468" y="301"/>
                  <a:pt x="268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7" name="Google Shape;2657;p38"/>
          <p:cNvSpPr/>
          <p:nvPr/>
        </p:nvSpPr>
        <p:spPr>
          <a:xfrm>
            <a:off x="6522887" y="5219683"/>
            <a:ext cx="14485" cy="35565"/>
          </a:xfrm>
          <a:custGeom>
            <a:avLst/>
            <a:gdLst/>
            <a:ahLst/>
            <a:cxnLst/>
            <a:rect l="l" t="t" r="r" b="b"/>
            <a:pathLst>
              <a:path w="435" h="1068" extrusionOk="0">
                <a:moveTo>
                  <a:pt x="334" y="0"/>
                </a:moveTo>
                <a:cubicBezTo>
                  <a:pt x="267" y="100"/>
                  <a:pt x="167" y="167"/>
                  <a:pt x="101" y="267"/>
                </a:cubicBezTo>
                <a:cubicBezTo>
                  <a:pt x="67" y="301"/>
                  <a:pt x="34" y="367"/>
                  <a:pt x="1" y="434"/>
                </a:cubicBezTo>
                <a:cubicBezTo>
                  <a:pt x="167" y="634"/>
                  <a:pt x="301" y="834"/>
                  <a:pt x="434" y="1068"/>
                </a:cubicBezTo>
                <a:cubicBezTo>
                  <a:pt x="434" y="734"/>
                  <a:pt x="434" y="367"/>
                  <a:pt x="434" y="34"/>
                </a:cubicBezTo>
                <a:cubicBezTo>
                  <a:pt x="401" y="34"/>
                  <a:pt x="367" y="34"/>
                  <a:pt x="334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8" name="Google Shape;2658;p38"/>
          <p:cNvSpPr/>
          <p:nvPr/>
        </p:nvSpPr>
        <p:spPr>
          <a:xfrm>
            <a:off x="6496214" y="5577341"/>
            <a:ext cx="28938" cy="27805"/>
          </a:xfrm>
          <a:custGeom>
            <a:avLst/>
            <a:gdLst/>
            <a:ahLst/>
            <a:cxnLst/>
            <a:rect l="l" t="t" r="r" b="b"/>
            <a:pathLst>
              <a:path w="869" h="835" extrusionOk="0">
                <a:moveTo>
                  <a:pt x="301" y="0"/>
                </a:moveTo>
                <a:cubicBezTo>
                  <a:pt x="201" y="167"/>
                  <a:pt x="101" y="301"/>
                  <a:pt x="1" y="467"/>
                </a:cubicBezTo>
                <a:cubicBezTo>
                  <a:pt x="134" y="601"/>
                  <a:pt x="301" y="667"/>
                  <a:pt x="468" y="768"/>
                </a:cubicBezTo>
                <a:cubicBezTo>
                  <a:pt x="494" y="794"/>
                  <a:pt x="500" y="820"/>
                  <a:pt x="485" y="830"/>
                </a:cubicBezTo>
                <a:lnTo>
                  <a:pt x="485" y="830"/>
                </a:lnTo>
                <a:cubicBezTo>
                  <a:pt x="613" y="795"/>
                  <a:pt x="741" y="731"/>
                  <a:pt x="868" y="667"/>
                </a:cubicBezTo>
                <a:cubicBezTo>
                  <a:pt x="735" y="534"/>
                  <a:pt x="601" y="401"/>
                  <a:pt x="501" y="301"/>
                </a:cubicBezTo>
                <a:cubicBezTo>
                  <a:pt x="435" y="200"/>
                  <a:pt x="368" y="100"/>
                  <a:pt x="301" y="0"/>
                </a:cubicBezTo>
                <a:close/>
                <a:moveTo>
                  <a:pt x="485" y="830"/>
                </a:moveTo>
                <a:lnTo>
                  <a:pt x="485" y="830"/>
                </a:lnTo>
                <a:cubicBezTo>
                  <a:pt x="479" y="831"/>
                  <a:pt x="474" y="833"/>
                  <a:pt x="468" y="834"/>
                </a:cubicBezTo>
                <a:cubicBezTo>
                  <a:pt x="475" y="834"/>
                  <a:pt x="481" y="833"/>
                  <a:pt x="485" y="83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59" name="Google Shape;2659;p38"/>
          <p:cNvSpPr/>
          <p:nvPr/>
        </p:nvSpPr>
        <p:spPr>
          <a:xfrm>
            <a:off x="6504007" y="5215223"/>
            <a:ext cx="24475" cy="14485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0" y="1"/>
                </a:moveTo>
                <a:cubicBezTo>
                  <a:pt x="167" y="134"/>
                  <a:pt x="334" y="301"/>
                  <a:pt x="467" y="435"/>
                </a:cubicBezTo>
                <a:cubicBezTo>
                  <a:pt x="534" y="334"/>
                  <a:pt x="634" y="201"/>
                  <a:pt x="734" y="101"/>
                </a:cubicBezTo>
                <a:cubicBezTo>
                  <a:pt x="501" y="68"/>
                  <a:pt x="234" y="34"/>
                  <a:pt x="0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0" name="Google Shape;2660;p38"/>
          <p:cNvSpPr/>
          <p:nvPr/>
        </p:nvSpPr>
        <p:spPr>
          <a:xfrm>
            <a:off x="6470675" y="5598454"/>
            <a:ext cx="67798" cy="371029"/>
          </a:xfrm>
          <a:custGeom>
            <a:avLst/>
            <a:gdLst/>
            <a:ahLst/>
            <a:cxnLst/>
            <a:rect l="l" t="t" r="r" b="b"/>
            <a:pathLst>
              <a:path w="2036" h="11142" extrusionOk="0">
                <a:moveTo>
                  <a:pt x="2036" y="0"/>
                </a:moveTo>
                <a:cubicBezTo>
                  <a:pt x="2002" y="33"/>
                  <a:pt x="1969" y="33"/>
                  <a:pt x="1935" y="67"/>
                </a:cubicBezTo>
                <a:cubicBezTo>
                  <a:pt x="1935" y="100"/>
                  <a:pt x="1969" y="100"/>
                  <a:pt x="1969" y="134"/>
                </a:cubicBezTo>
                <a:cubicBezTo>
                  <a:pt x="1996" y="161"/>
                  <a:pt x="1979" y="209"/>
                  <a:pt x="1954" y="209"/>
                </a:cubicBezTo>
                <a:cubicBezTo>
                  <a:pt x="1948" y="209"/>
                  <a:pt x="1942" y="207"/>
                  <a:pt x="1935" y="200"/>
                </a:cubicBezTo>
                <a:cubicBezTo>
                  <a:pt x="1869" y="200"/>
                  <a:pt x="1835" y="167"/>
                  <a:pt x="1802" y="134"/>
                </a:cubicBezTo>
                <a:cubicBezTo>
                  <a:pt x="1448" y="346"/>
                  <a:pt x="1060" y="458"/>
                  <a:pt x="674" y="458"/>
                </a:cubicBezTo>
                <a:cubicBezTo>
                  <a:pt x="515" y="458"/>
                  <a:pt x="357" y="439"/>
                  <a:pt x="201" y="400"/>
                </a:cubicBezTo>
                <a:cubicBezTo>
                  <a:pt x="168" y="434"/>
                  <a:pt x="168" y="434"/>
                  <a:pt x="134" y="434"/>
                </a:cubicBezTo>
                <a:cubicBezTo>
                  <a:pt x="34" y="3136"/>
                  <a:pt x="34" y="5838"/>
                  <a:pt x="34" y="8540"/>
                </a:cubicBezTo>
                <a:cubicBezTo>
                  <a:pt x="34" y="8606"/>
                  <a:pt x="34" y="8640"/>
                  <a:pt x="1" y="8673"/>
                </a:cubicBezTo>
                <a:cubicBezTo>
                  <a:pt x="801" y="9374"/>
                  <a:pt x="1435" y="10107"/>
                  <a:pt x="2036" y="11141"/>
                </a:cubicBezTo>
                <a:cubicBezTo>
                  <a:pt x="2036" y="7405"/>
                  <a:pt x="2036" y="3703"/>
                  <a:pt x="2036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1" name="Google Shape;2661;p38"/>
          <p:cNvSpPr/>
          <p:nvPr/>
        </p:nvSpPr>
        <p:spPr>
          <a:xfrm>
            <a:off x="6519557" y="5534022"/>
            <a:ext cx="18914" cy="41125"/>
          </a:xfrm>
          <a:custGeom>
            <a:avLst/>
            <a:gdLst/>
            <a:ahLst/>
            <a:cxnLst/>
            <a:rect l="l" t="t" r="r" b="b"/>
            <a:pathLst>
              <a:path w="568" h="1235" extrusionOk="0">
                <a:moveTo>
                  <a:pt x="234" y="0"/>
                </a:moveTo>
                <a:cubicBezTo>
                  <a:pt x="167" y="201"/>
                  <a:pt x="67" y="367"/>
                  <a:pt x="0" y="567"/>
                </a:cubicBezTo>
                <a:cubicBezTo>
                  <a:pt x="201" y="768"/>
                  <a:pt x="367" y="1001"/>
                  <a:pt x="568" y="1235"/>
                </a:cubicBezTo>
                <a:lnTo>
                  <a:pt x="568" y="467"/>
                </a:lnTo>
                <a:cubicBezTo>
                  <a:pt x="501" y="401"/>
                  <a:pt x="467" y="334"/>
                  <a:pt x="401" y="301"/>
                </a:cubicBezTo>
                <a:cubicBezTo>
                  <a:pt x="334" y="201"/>
                  <a:pt x="301" y="100"/>
                  <a:pt x="234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2" name="Google Shape;2662;p38"/>
          <p:cNvSpPr/>
          <p:nvPr/>
        </p:nvSpPr>
        <p:spPr>
          <a:xfrm>
            <a:off x="6529546" y="5501822"/>
            <a:ext cx="8925" cy="38894"/>
          </a:xfrm>
          <a:custGeom>
            <a:avLst/>
            <a:gdLst/>
            <a:ahLst/>
            <a:cxnLst/>
            <a:rect l="l" t="t" r="r" b="b"/>
            <a:pathLst>
              <a:path w="268" h="1168" extrusionOk="0">
                <a:moveTo>
                  <a:pt x="268" y="0"/>
                </a:moveTo>
                <a:cubicBezTo>
                  <a:pt x="167" y="267"/>
                  <a:pt x="101" y="534"/>
                  <a:pt x="1" y="767"/>
                </a:cubicBezTo>
                <a:cubicBezTo>
                  <a:pt x="67" y="901"/>
                  <a:pt x="134" y="1034"/>
                  <a:pt x="234" y="1168"/>
                </a:cubicBezTo>
                <a:lnTo>
                  <a:pt x="268" y="1168"/>
                </a:lnTo>
                <a:lnTo>
                  <a:pt x="268" y="0"/>
                </a:ln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3" name="Google Shape;2663;p38"/>
          <p:cNvSpPr/>
          <p:nvPr/>
        </p:nvSpPr>
        <p:spPr>
          <a:xfrm>
            <a:off x="8340046" y="6052742"/>
            <a:ext cx="44490" cy="13354"/>
          </a:xfrm>
          <a:custGeom>
            <a:avLst/>
            <a:gdLst/>
            <a:ahLst/>
            <a:cxnLst/>
            <a:rect l="l" t="t" r="r" b="b"/>
            <a:pathLst>
              <a:path w="1336" h="401" extrusionOk="0">
                <a:moveTo>
                  <a:pt x="1" y="0"/>
                </a:moveTo>
                <a:lnTo>
                  <a:pt x="1" y="0"/>
                </a:lnTo>
                <a:cubicBezTo>
                  <a:pt x="101" y="134"/>
                  <a:pt x="168" y="267"/>
                  <a:pt x="234" y="401"/>
                </a:cubicBezTo>
                <a:cubicBezTo>
                  <a:pt x="635" y="401"/>
                  <a:pt x="1035" y="300"/>
                  <a:pt x="1335" y="100"/>
                </a:cubicBezTo>
                <a:cubicBezTo>
                  <a:pt x="1302" y="67"/>
                  <a:pt x="1268" y="67"/>
                  <a:pt x="1268" y="34"/>
                </a:cubicBezTo>
                <a:cubicBezTo>
                  <a:pt x="1089" y="47"/>
                  <a:pt x="915" y="56"/>
                  <a:pt x="742" y="56"/>
                </a:cubicBezTo>
                <a:cubicBezTo>
                  <a:pt x="497" y="56"/>
                  <a:pt x="255" y="39"/>
                  <a:pt x="1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4" name="Google Shape;2664;p38"/>
          <p:cNvSpPr/>
          <p:nvPr/>
        </p:nvSpPr>
        <p:spPr>
          <a:xfrm>
            <a:off x="6613958" y="6638093"/>
            <a:ext cx="30037" cy="33366"/>
          </a:xfrm>
          <a:custGeom>
            <a:avLst/>
            <a:gdLst/>
            <a:ahLst/>
            <a:cxnLst/>
            <a:rect l="l" t="t" r="r" b="b"/>
            <a:pathLst>
              <a:path w="902" h="1002" extrusionOk="0">
                <a:moveTo>
                  <a:pt x="368" y="0"/>
                </a:moveTo>
                <a:cubicBezTo>
                  <a:pt x="268" y="234"/>
                  <a:pt x="134" y="434"/>
                  <a:pt x="1" y="634"/>
                </a:cubicBezTo>
                <a:cubicBezTo>
                  <a:pt x="134" y="768"/>
                  <a:pt x="268" y="868"/>
                  <a:pt x="368" y="1001"/>
                </a:cubicBezTo>
                <a:cubicBezTo>
                  <a:pt x="535" y="768"/>
                  <a:pt x="701" y="501"/>
                  <a:pt x="901" y="301"/>
                </a:cubicBezTo>
                <a:cubicBezTo>
                  <a:pt x="735" y="201"/>
                  <a:pt x="568" y="101"/>
                  <a:pt x="368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5" name="Google Shape;2665;p38"/>
          <p:cNvSpPr/>
          <p:nvPr/>
        </p:nvSpPr>
        <p:spPr>
          <a:xfrm>
            <a:off x="6537338" y="6602565"/>
            <a:ext cx="84450" cy="53347"/>
          </a:xfrm>
          <a:custGeom>
            <a:avLst/>
            <a:gdLst/>
            <a:ahLst/>
            <a:cxnLst/>
            <a:rect l="l" t="t" r="r" b="b"/>
            <a:pathLst>
              <a:path w="2536" h="1602" extrusionOk="0">
                <a:moveTo>
                  <a:pt x="0" y="0"/>
                </a:moveTo>
                <a:lnTo>
                  <a:pt x="0" y="0"/>
                </a:lnTo>
                <a:cubicBezTo>
                  <a:pt x="34" y="67"/>
                  <a:pt x="67" y="100"/>
                  <a:pt x="100" y="167"/>
                </a:cubicBezTo>
                <a:cubicBezTo>
                  <a:pt x="134" y="200"/>
                  <a:pt x="134" y="234"/>
                  <a:pt x="134" y="300"/>
                </a:cubicBezTo>
                <a:cubicBezTo>
                  <a:pt x="367" y="400"/>
                  <a:pt x="567" y="500"/>
                  <a:pt x="801" y="634"/>
                </a:cubicBezTo>
                <a:cubicBezTo>
                  <a:pt x="834" y="600"/>
                  <a:pt x="834" y="600"/>
                  <a:pt x="867" y="567"/>
                </a:cubicBezTo>
                <a:cubicBezTo>
                  <a:pt x="901" y="567"/>
                  <a:pt x="934" y="600"/>
                  <a:pt x="901" y="634"/>
                </a:cubicBezTo>
                <a:cubicBezTo>
                  <a:pt x="901" y="667"/>
                  <a:pt x="901" y="667"/>
                  <a:pt x="867" y="667"/>
                </a:cubicBezTo>
                <a:cubicBezTo>
                  <a:pt x="1134" y="834"/>
                  <a:pt x="1368" y="967"/>
                  <a:pt x="1568" y="1134"/>
                </a:cubicBezTo>
                <a:cubicBezTo>
                  <a:pt x="1601" y="1101"/>
                  <a:pt x="1635" y="1034"/>
                  <a:pt x="1668" y="1001"/>
                </a:cubicBezTo>
                <a:cubicBezTo>
                  <a:pt x="1674" y="994"/>
                  <a:pt x="1682" y="992"/>
                  <a:pt x="1690" y="992"/>
                </a:cubicBezTo>
                <a:cubicBezTo>
                  <a:pt x="1724" y="992"/>
                  <a:pt x="1768" y="1041"/>
                  <a:pt x="1768" y="1067"/>
                </a:cubicBezTo>
                <a:cubicBezTo>
                  <a:pt x="1735" y="1134"/>
                  <a:pt x="1701" y="1168"/>
                  <a:pt x="1668" y="1201"/>
                </a:cubicBezTo>
                <a:cubicBezTo>
                  <a:pt x="1868" y="1334"/>
                  <a:pt x="2035" y="1468"/>
                  <a:pt x="2202" y="1601"/>
                </a:cubicBezTo>
                <a:cubicBezTo>
                  <a:pt x="2302" y="1401"/>
                  <a:pt x="2435" y="1201"/>
                  <a:pt x="2535" y="1001"/>
                </a:cubicBezTo>
                <a:cubicBezTo>
                  <a:pt x="1735" y="600"/>
                  <a:pt x="834" y="300"/>
                  <a:pt x="0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6" name="Google Shape;2666;p38"/>
          <p:cNvSpPr/>
          <p:nvPr/>
        </p:nvSpPr>
        <p:spPr>
          <a:xfrm>
            <a:off x="6641728" y="6660305"/>
            <a:ext cx="55578" cy="64469"/>
          </a:xfrm>
          <a:custGeom>
            <a:avLst/>
            <a:gdLst/>
            <a:ahLst/>
            <a:cxnLst/>
            <a:rect l="l" t="t" r="r" b="b"/>
            <a:pathLst>
              <a:path w="1669" h="1936" extrusionOk="0">
                <a:moveTo>
                  <a:pt x="601" y="1"/>
                </a:moveTo>
                <a:cubicBezTo>
                  <a:pt x="401" y="301"/>
                  <a:pt x="201" y="534"/>
                  <a:pt x="1" y="801"/>
                </a:cubicBezTo>
                <a:cubicBezTo>
                  <a:pt x="134" y="968"/>
                  <a:pt x="268" y="1168"/>
                  <a:pt x="401" y="1335"/>
                </a:cubicBezTo>
                <a:cubicBezTo>
                  <a:pt x="601" y="1101"/>
                  <a:pt x="801" y="835"/>
                  <a:pt x="1035" y="634"/>
                </a:cubicBezTo>
                <a:cubicBezTo>
                  <a:pt x="1045" y="615"/>
                  <a:pt x="1060" y="607"/>
                  <a:pt x="1076" y="607"/>
                </a:cubicBezTo>
                <a:cubicBezTo>
                  <a:pt x="1115" y="607"/>
                  <a:pt x="1158" y="654"/>
                  <a:pt x="1135" y="701"/>
                </a:cubicBezTo>
                <a:cubicBezTo>
                  <a:pt x="935" y="968"/>
                  <a:pt x="701" y="1201"/>
                  <a:pt x="468" y="1468"/>
                </a:cubicBezTo>
                <a:cubicBezTo>
                  <a:pt x="568" y="1602"/>
                  <a:pt x="668" y="1769"/>
                  <a:pt x="768" y="1935"/>
                </a:cubicBezTo>
                <a:cubicBezTo>
                  <a:pt x="1068" y="1702"/>
                  <a:pt x="1335" y="1435"/>
                  <a:pt x="1669" y="1235"/>
                </a:cubicBezTo>
                <a:cubicBezTo>
                  <a:pt x="1402" y="801"/>
                  <a:pt x="1102" y="401"/>
                  <a:pt x="668" y="67"/>
                </a:cubicBezTo>
                <a:cubicBezTo>
                  <a:pt x="635" y="34"/>
                  <a:pt x="635" y="34"/>
                  <a:pt x="601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7" name="Google Shape;2667;p38"/>
          <p:cNvSpPr/>
          <p:nvPr/>
        </p:nvSpPr>
        <p:spPr>
          <a:xfrm>
            <a:off x="6669499" y="6704724"/>
            <a:ext cx="38928" cy="42258"/>
          </a:xfrm>
          <a:custGeom>
            <a:avLst/>
            <a:gdLst/>
            <a:ahLst/>
            <a:cxnLst/>
            <a:rect l="l" t="t" r="r" b="b"/>
            <a:pathLst>
              <a:path w="1169" h="1269" extrusionOk="0">
                <a:moveTo>
                  <a:pt x="868" y="1"/>
                </a:moveTo>
                <a:cubicBezTo>
                  <a:pt x="634" y="301"/>
                  <a:pt x="301" y="501"/>
                  <a:pt x="1" y="735"/>
                </a:cubicBezTo>
                <a:cubicBezTo>
                  <a:pt x="101" y="902"/>
                  <a:pt x="167" y="1068"/>
                  <a:pt x="268" y="1268"/>
                </a:cubicBezTo>
                <a:cubicBezTo>
                  <a:pt x="534" y="1068"/>
                  <a:pt x="835" y="835"/>
                  <a:pt x="1168" y="701"/>
                </a:cubicBezTo>
                <a:cubicBezTo>
                  <a:pt x="1101" y="468"/>
                  <a:pt x="1001" y="234"/>
                  <a:pt x="868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8" name="Google Shape;2668;p38"/>
          <p:cNvSpPr/>
          <p:nvPr/>
        </p:nvSpPr>
        <p:spPr>
          <a:xfrm>
            <a:off x="6686183" y="6759167"/>
            <a:ext cx="37795" cy="45554"/>
          </a:xfrm>
          <a:custGeom>
            <a:avLst/>
            <a:gdLst/>
            <a:ahLst/>
            <a:cxnLst/>
            <a:rect l="l" t="t" r="r" b="b"/>
            <a:pathLst>
              <a:path w="1135" h="1368" extrusionOk="0">
                <a:moveTo>
                  <a:pt x="934" y="0"/>
                </a:moveTo>
                <a:cubicBezTo>
                  <a:pt x="634" y="167"/>
                  <a:pt x="300" y="234"/>
                  <a:pt x="0" y="367"/>
                </a:cubicBezTo>
                <a:cubicBezTo>
                  <a:pt x="33" y="467"/>
                  <a:pt x="67" y="601"/>
                  <a:pt x="100" y="734"/>
                </a:cubicBezTo>
                <a:cubicBezTo>
                  <a:pt x="367" y="668"/>
                  <a:pt x="634" y="601"/>
                  <a:pt x="901" y="601"/>
                </a:cubicBezTo>
                <a:cubicBezTo>
                  <a:pt x="967" y="601"/>
                  <a:pt x="1001" y="668"/>
                  <a:pt x="934" y="701"/>
                </a:cubicBezTo>
                <a:cubicBezTo>
                  <a:pt x="701" y="834"/>
                  <a:pt x="400" y="834"/>
                  <a:pt x="133" y="901"/>
                </a:cubicBezTo>
                <a:cubicBezTo>
                  <a:pt x="167" y="1068"/>
                  <a:pt x="167" y="1201"/>
                  <a:pt x="200" y="1368"/>
                </a:cubicBezTo>
                <a:cubicBezTo>
                  <a:pt x="374" y="1303"/>
                  <a:pt x="590" y="1252"/>
                  <a:pt x="803" y="1252"/>
                </a:cubicBezTo>
                <a:cubicBezTo>
                  <a:pt x="917" y="1252"/>
                  <a:pt x="1030" y="1266"/>
                  <a:pt x="1134" y="1301"/>
                </a:cubicBezTo>
                <a:cubicBezTo>
                  <a:pt x="1067" y="868"/>
                  <a:pt x="1001" y="401"/>
                  <a:pt x="934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69" name="Google Shape;2669;p38"/>
          <p:cNvSpPr/>
          <p:nvPr/>
        </p:nvSpPr>
        <p:spPr>
          <a:xfrm>
            <a:off x="6629507" y="6650314"/>
            <a:ext cx="27805" cy="33366"/>
          </a:xfrm>
          <a:custGeom>
            <a:avLst/>
            <a:gdLst/>
            <a:ahLst/>
            <a:cxnLst/>
            <a:rect l="l" t="t" r="r" b="b"/>
            <a:pathLst>
              <a:path w="835" h="1002" extrusionOk="0">
                <a:moveTo>
                  <a:pt x="535" y="0"/>
                </a:moveTo>
                <a:cubicBezTo>
                  <a:pt x="401" y="267"/>
                  <a:pt x="201" y="501"/>
                  <a:pt x="1" y="734"/>
                </a:cubicBezTo>
                <a:cubicBezTo>
                  <a:pt x="101" y="801"/>
                  <a:pt x="168" y="901"/>
                  <a:pt x="268" y="1001"/>
                </a:cubicBezTo>
                <a:cubicBezTo>
                  <a:pt x="434" y="734"/>
                  <a:pt x="635" y="467"/>
                  <a:pt x="835" y="234"/>
                </a:cubicBezTo>
                <a:cubicBezTo>
                  <a:pt x="735" y="167"/>
                  <a:pt x="635" y="67"/>
                  <a:pt x="535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0" name="Google Shape;2670;p38"/>
          <p:cNvSpPr/>
          <p:nvPr/>
        </p:nvSpPr>
        <p:spPr>
          <a:xfrm>
            <a:off x="6482894" y="6374838"/>
            <a:ext cx="32234" cy="24475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67" y="1"/>
                </a:moveTo>
                <a:cubicBezTo>
                  <a:pt x="67" y="234"/>
                  <a:pt x="34" y="468"/>
                  <a:pt x="1" y="735"/>
                </a:cubicBezTo>
                <a:cubicBezTo>
                  <a:pt x="334" y="701"/>
                  <a:pt x="668" y="668"/>
                  <a:pt x="968" y="568"/>
                </a:cubicBezTo>
                <a:cubicBezTo>
                  <a:pt x="601" y="535"/>
                  <a:pt x="268" y="301"/>
                  <a:pt x="67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1" name="Google Shape;2671;p38"/>
          <p:cNvSpPr/>
          <p:nvPr/>
        </p:nvSpPr>
        <p:spPr>
          <a:xfrm>
            <a:off x="6485126" y="6349298"/>
            <a:ext cx="42224" cy="43357"/>
          </a:xfrm>
          <a:custGeom>
            <a:avLst/>
            <a:gdLst/>
            <a:ahLst/>
            <a:cxnLst/>
            <a:rect l="l" t="t" r="r" b="b"/>
            <a:pathLst>
              <a:path w="1268" h="1302" extrusionOk="0">
                <a:moveTo>
                  <a:pt x="34" y="1"/>
                </a:moveTo>
                <a:cubicBezTo>
                  <a:pt x="34" y="201"/>
                  <a:pt x="0" y="434"/>
                  <a:pt x="0" y="668"/>
                </a:cubicBezTo>
                <a:cubicBezTo>
                  <a:pt x="100" y="801"/>
                  <a:pt x="234" y="935"/>
                  <a:pt x="367" y="1035"/>
                </a:cubicBezTo>
                <a:cubicBezTo>
                  <a:pt x="567" y="1168"/>
                  <a:pt x="768" y="1201"/>
                  <a:pt x="1001" y="1235"/>
                </a:cubicBezTo>
                <a:cubicBezTo>
                  <a:pt x="1034" y="1268"/>
                  <a:pt x="1034" y="1268"/>
                  <a:pt x="1034" y="1302"/>
                </a:cubicBezTo>
                <a:cubicBezTo>
                  <a:pt x="1101" y="1268"/>
                  <a:pt x="1168" y="1235"/>
                  <a:pt x="1268" y="1201"/>
                </a:cubicBezTo>
                <a:cubicBezTo>
                  <a:pt x="801" y="868"/>
                  <a:pt x="434" y="401"/>
                  <a:pt x="34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2" name="Google Shape;2672;p38"/>
          <p:cNvSpPr/>
          <p:nvPr/>
        </p:nvSpPr>
        <p:spPr>
          <a:xfrm>
            <a:off x="6506238" y="6321526"/>
            <a:ext cx="28904" cy="43357"/>
          </a:xfrm>
          <a:custGeom>
            <a:avLst/>
            <a:gdLst/>
            <a:ahLst/>
            <a:cxnLst/>
            <a:rect l="l" t="t" r="r" b="b"/>
            <a:pathLst>
              <a:path w="868" h="1302" extrusionOk="0">
                <a:moveTo>
                  <a:pt x="467" y="1"/>
                </a:moveTo>
                <a:cubicBezTo>
                  <a:pt x="334" y="167"/>
                  <a:pt x="167" y="301"/>
                  <a:pt x="0" y="434"/>
                </a:cubicBezTo>
                <a:cubicBezTo>
                  <a:pt x="234" y="634"/>
                  <a:pt x="434" y="868"/>
                  <a:pt x="667" y="1101"/>
                </a:cubicBezTo>
                <a:cubicBezTo>
                  <a:pt x="734" y="1168"/>
                  <a:pt x="801" y="1235"/>
                  <a:pt x="867" y="1302"/>
                </a:cubicBezTo>
                <a:cubicBezTo>
                  <a:pt x="867" y="1035"/>
                  <a:pt x="867" y="735"/>
                  <a:pt x="867" y="434"/>
                </a:cubicBezTo>
                <a:cubicBezTo>
                  <a:pt x="734" y="301"/>
                  <a:pt x="601" y="134"/>
                  <a:pt x="467" y="1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3" name="Google Shape;2673;p38"/>
          <p:cNvSpPr/>
          <p:nvPr/>
        </p:nvSpPr>
        <p:spPr>
          <a:xfrm>
            <a:off x="6679489" y="6731396"/>
            <a:ext cx="36696" cy="34466"/>
          </a:xfrm>
          <a:custGeom>
            <a:avLst/>
            <a:gdLst/>
            <a:ahLst/>
            <a:cxnLst/>
            <a:rect l="l" t="t" r="r" b="b"/>
            <a:pathLst>
              <a:path w="1102" h="1035" extrusionOk="0">
                <a:moveTo>
                  <a:pt x="902" y="0"/>
                </a:moveTo>
                <a:cubicBezTo>
                  <a:pt x="668" y="234"/>
                  <a:pt x="334" y="434"/>
                  <a:pt x="1" y="601"/>
                </a:cubicBezTo>
                <a:cubicBezTo>
                  <a:pt x="68" y="734"/>
                  <a:pt x="134" y="901"/>
                  <a:pt x="168" y="1035"/>
                </a:cubicBezTo>
                <a:cubicBezTo>
                  <a:pt x="468" y="901"/>
                  <a:pt x="768" y="734"/>
                  <a:pt x="1068" y="668"/>
                </a:cubicBezTo>
                <a:lnTo>
                  <a:pt x="1102" y="668"/>
                </a:lnTo>
                <a:cubicBezTo>
                  <a:pt x="1035" y="434"/>
                  <a:pt x="968" y="201"/>
                  <a:pt x="902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4" name="Google Shape;2674;p38"/>
          <p:cNvSpPr/>
          <p:nvPr/>
        </p:nvSpPr>
        <p:spPr>
          <a:xfrm>
            <a:off x="6525117" y="6307108"/>
            <a:ext cx="11122" cy="22245"/>
          </a:xfrm>
          <a:custGeom>
            <a:avLst/>
            <a:gdLst/>
            <a:ahLst/>
            <a:cxnLst/>
            <a:rect l="l" t="t" r="r" b="b"/>
            <a:pathLst>
              <a:path w="334" h="668" extrusionOk="0">
                <a:moveTo>
                  <a:pt x="334" y="0"/>
                </a:moveTo>
                <a:lnTo>
                  <a:pt x="334" y="0"/>
                </a:lnTo>
                <a:cubicBezTo>
                  <a:pt x="234" y="133"/>
                  <a:pt x="100" y="234"/>
                  <a:pt x="0" y="367"/>
                </a:cubicBezTo>
                <a:cubicBezTo>
                  <a:pt x="100" y="467"/>
                  <a:pt x="200" y="567"/>
                  <a:pt x="334" y="667"/>
                </a:cubicBezTo>
                <a:cubicBezTo>
                  <a:pt x="300" y="434"/>
                  <a:pt x="334" y="200"/>
                  <a:pt x="334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5" name="Google Shape;2675;p38"/>
          <p:cNvSpPr/>
          <p:nvPr/>
        </p:nvSpPr>
        <p:spPr>
          <a:xfrm>
            <a:off x="6490687" y="6338208"/>
            <a:ext cx="44456" cy="49984"/>
          </a:xfrm>
          <a:custGeom>
            <a:avLst/>
            <a:gdLst/>
            <a:ahLst/>
            <a:cxnLst/>
            <a:rect l="l" t="t" r="r" b="b"/>
            <a:pathLst>
              <a:path w="1335" h="1501" extrusionOk="0">
                <a:moveTo>
                  <a:pt x="400" y="0"/>
                </a:moveTo>
                <a:cubicBezTo>
                  <a:pt x="267" y="100"/>
                  <a:pt x="134" y="167"/>
                  <a:pt x="0" y="267"/>
                </a:cubicBezTo>
                <a:cubicBezTo>
                  <a:pt x="400" y="634"/>
                  <a:pt x="834" y="1001"/>
                  <a:pt x="1168" y="1434"/>
                </a:cubicBezTo>
                <a:cubicBezTo>
                  <a:pt x="1201" y="1468"/>
                  <a:pt x="1201" y="1468"/>
                  <a:pt x="1201" y="1501"/>
                </a:cubicBezTo>
                <a:cubicBezTo>
                  <a:pt x="1234" y="1468"/>
                  <a:pt x="1301" y="1434"/>
                  <a:pt x="1334" y="1434"/>
                </a:cubicBezTo>
                <a:cubicBezTo>
                  <a:pt x="1334" y="1301"/>
                  <a:pt x="1334" y="1168"/>
                  <a:pt x="1334" y="1067"/>
                </a:cubicBezTo>
                <a:cubicBezTo>
                  <a:pt x="1234" y="934"/>
                  <a:pt x="1134" y="801"/>
                  <a:pt x="1001" y="701"/>
                </a:cubicBezTo>
                <a:cubicBezTo>
                  <a:pt x="801" y="467"/>
                  <a:pt x="601" y="234"/>
                  <a:pt x="400" y="0"/>
                </a:cubicBezTo>
                <a:close/>
              </a:path>
            </a:pathLst>
          </a:custGeom>
          <a:solidFill>
            <a:srgbClr val="E59798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6" name="Google Shape;2676;p38"/>
          <p:cNvSpPr/>
          <p:nvPr/>
        </p:nvSpPr>
        <p:spPr>
          <a:xfrm>
            <a:off x="7447017" y="6871349"/>
            <a:ext cx="58907" cy="69997"/>
          </a:xfrm>
          <a:custGeom>
            <a:avLst/>
            <a:gdLst/>
            <a:ahLst/>
            <a:cxnLst/>
            <a:rect l="l" t="t" r="r" b="b"/>
            <a:pathLst>
              <a:path w="1769" h="2102" extrusionOk="0">
                <a:moveTo>
                  <a:pt x="1" y="1"/>
                </a:moveTo>
                <a:cubicBezTo>
                  <a:pt x="34" y="1"/>
                  <a:pt x="34" y="1"/>
                  <a:pt x="34" y="34"/>
                </a:cubicBezTo>
                <a:cubicBezTo>
                  <a:pt x="301" y="601"/>
                  <a:pt x="568" y="1201"/>
                  <a:pt x="801" y="1802"/>
                </a:cubicBezTo>
                <a:cubicBezTo>
                  <a:pt x="1101" y="1869"/>
                  <a:pt x="1402" y="1969"/>
                  <a:pt x="1735" y="2102"/>
                </a:cubicBezTo>
                <a:cubicBezTo>
                  <a:pt x="1735" y="2069"/>
                  <a:pt x="1769" y="2035"/>
                  <a:pt x="1769" y="2002"/>
                </a:cubicBezTo>
                <a:cubicBezTo>
                  <a:pt x="1435" y="1402"/>
                  <a:pt x="1235" y="701"/>
                  <a:pt x="1068" y="34"/>
                </a:cubicBezTo>
                <a:cubicBezTo>
                  <a:pt x="701" y="1"/>
                  <a:pt x="368" y="1"/>
                  <a:pt x="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7" name="Google Shape;2677;p38"/>
          <p:cNvSpPr/>
          <p:nvPr/>
        </p:nvSpPr>
        <p:spPr>
          <a:xfrm>
            <a:off x="7488107" y="6872449"/>
            <a:ext cx="33366" cy="58907"/>
          </a:xfrm>
          <a:custGeom>
            <a:avLst/>
            <a:gdLst/>
            <a:ahLst/>
            <a:cxnLst/>
            <a:rect l="l" t="t" r="r" b="b"/>
            <a:pathLst>
              <a:path w="1002" h="1769" extrusionOk="0">
                <a:moveTo>
                  <a:pt x="1" y="1"/>
                </a:moveTo>
                <a:cubicBezTo>
                  <a:pt x="201" y="601"/>
                  <a:pt x="435" y="1168"/>
                  <a:pt x="635" y="1769"/>
                </a:cubicBezTo>
                <a:cubicBezTo>
                  <a:pt x="768" y="1535"/>
                  <a:pt x="868" y="1335"/>
                  <a:pt x="1002" y="1102"/>
                </a:cubicBezTo>
                <a:cubicBezTo>
                  <a:pt x="902" y="768"/>
                  <a:pt x="835" y="401"/>
                  <a:pt x="735" y="68"/>
                </a:cubicBezTo>
                <a:cubicBezTo>
                  <a:pt x="735" y="34"/>
                  <a:pt x="735" y="34"/>
                  <a:pt x="76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8" name="Google Shape;2678;p38"/>
          <p:cNvSpPr/>
          <p:nvPr/>
        </p:nvSpPr>
        <p:spPr>
          <a:xfrm>
            <a:off x="7332603" y="6869117"/>
            <a:ext cx="44490" cy="51149"/>
          </a:xfrm>
          <a:custGeom>
            <a:avLst/>
            <a:gdLst/>
            <a:ahLst/>
            <a:cxnLst/>
            <a:rect l="l" t="t" r="r" b="b"/>
            <a:pathLst>
              <a:path w="1336" h="1536" extrusionOk="0">
                <a:moveTo>
                  <a:pt x="1" y="1"/>
                </a:moveTo>
                <a:cubicBezTo>
                  <a:pt x="168" y="501"/>
                  <a:pt x="334" y="1002"/>
                  <a:pt x="468" y="1535"/>
                </a:cubicBezTo>
                <a:cubicBezTo>
                  <a:pt x="768" y="1502"/>
                  <a:pt x="1035" y="1502"/>
                  <a:pt x="1335" y="1502"/>
                </a:cubicBezTo>
                <a:cubicBezTo>
                  <a:pt x="1068" y="1002"/>
                  <a:pt x="835" y="501"/>
                  <a:pt x="6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79" name="Google Shape;2679;p38"/>
          <p:cNvSpPr/>
          <p:nvPr/>
        </p:nvSpPr>
        <p:spPr>
          <a:xfrm>
            <a:off x="7526998" y="6891328"/>
            <a:ext cx="31136" cy="61139"/>
          </a:xfrm>
          <a:custGeom>
            <a:avLst/>
            <a:gdLst/>
            <a:ahLst/>
            <a:cxnLst/>
            <a:rect l="l" t="t" r="r" b="b"/>
            <a:pathLst>
              <a:path w="935" h="1836" extrusionOk="0">
                <a:moveTo>
                  <a:pt x="834" y="1"/>
                </a:moveTo>
                <a:cubicBezTo>
                  <a:pt x="601" y="435"/>
                  <a:pt x="401" y="868"/>
                  <a:pt x="201" y="1302"/>
                </a:cubicBezTo>
                <a:cubicBezTo>
                  <a:pt x="234" y="1335"/>
                  <a:pt x="234" y="1402"/>
                  <a:pt x="234" y="1435"/>
                </a:cubicBezTo>
                <a:cubicBezTo>
                  <a:pt x="234" y="1452"/>
                  <a:pt x="217" y="1460"/>
                  <a:pt x="201" y="1460"/>
                </a:cubicBezTo>
                <a:cubicBezTo>
                  <a:pt x="184" y="1460"/>
                  <a:pt x="167" y="1452"/>
                  <a:pt x="167" y="1435"/>
                </a:cubicBezTo>
                <a:cubicBezTo>
                  <a:pt x="100" y="1569"/>
                  <a:pt x="34" y="1669"/>
                  <a:pt x="0" y="1802"/>
                </a:cubicBezTo>
                <a:lnTo>
                  <a:pt x="34" y="1802"/>
                </a:lnTo>
                <a:cubicBezTo>
                  <a:pt x="67" y="1802"/>
                  <a:pt x="67" y="1836"/>
                  <a:pt x="67" y="1836"/>
                </a:cubicBezTo>
                <a:cubicBezTo>
                  <a:pt x="334" y="1402"/>
                  <a:pt x="634" y="1002"/>
                  <a:pt x="934" y="568"/>
                </a:cubicBezTo>
                <a:cubicBezTo>
                  <a:pt x="868" y="401"/>
                  <a:pt x="868" y="201"/>
                  <a:pt x="834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0" name="Google Shape;2680;p38"/>
          <p:cNvSpPr/>
          <p:nvPr/>
        </p:nvSpPr>
        <p:spPr>
          <a:xfrm>
            <a:off x="7513680" y="6959090"/>
            <a:ext cx="12221" cy="22245"/>
          </a:xfrm>
          <a:custGeom>
            <a:avLst/>
            <a:gdLst/>
            <a:ahLst/>
            <a:cxnLst/>
            <a:rect l="l" t="t" r="r" b="b"/>
            <a:pathLst>
              <a:path w="367" h="668" extrusionOk="0">
                <a:moveTo>
                  <a:pt x="300" y="1"/>
                </a:moveTo>
                <a:cubicBezTo>
                  <a:pt x="200" y="234"/>
                  <a:pt x="100" y="434"/>
                  <a:pt x="0" y="668"/>
                </a:cubicBezTo>
                <a:cubicBezTo>
                  <a:pt x="100" y="434"/>
                  <a:pt x="234" y="234"/>
                  <a:pt x="367" y="1"/>
                </a:cubicBezTo>
                <a:lnTo>
                  <a:pt x="367" y="1"/>
                </a:lnTo>
                <a:cubicBezTo>
                  <a:pt x="350" y="17"/>
                  <a:pt x="334" y="26"/>
                  <a:pt x="321" y="26"/>
                </a:cubicBezTo>
                <a:cubicBezTo>
                  <a:pt x="309" y="26"/>
                  <a:pt x="300" y="17"/>
                  <a:pt x="30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1" name="Google Shape;2681;p38"/>
          <p:cNvSpPr/>
          <p:nvPr/>
        </p:nvSpPr>
        <p:spPr>
          <a:xfrm>
            <a:off x="7557002" y="6873579"/>
            <a:ext cx="27773" cy="31136"/>
          </a:xfrm>
          <a:custGeom>
            <a:avLst/>
            <a:gdLst/>
            <a:ahLst/>
            <a:cxnLst/>
            <a:rect l="l" t="t" r="r" b="b"/>
            <a:pathLst>
              <a:path w="834" h="935" extrusionOk="0">
                <a:moveTo>
                  <a:pt x="167" y="0"/>
                </a:moveTo>
                <a:cubicBezTo>
                  <a:pt x="133" y="134"/>
                  <a:pt x="67" y="234"/>
                  <a:pt x="0" y="367"/>
                </a:cubicBezTo>
                <a:cubicBezTo>
                  <a:pt x="33" y="567"/>
                  <a:pt x="100" y="767"/>
                  <a:pt x="133" y="934"/>
                </a:cubicBezTo>
                <a:cubicBezTo>
                  <a:pt x="367" y="634"/>
                  <a:pt x="600" y="334"/>
                  <a:pt x="834" y="34"/>
                </a:cubicBezTo>
                <a:cubicBezTo>
                  <a:pt x="634" y="34"/>
                  <a:pt x="400" y="34"/>
                  <a:pt x="167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2" name="Google Shape;2682;p38"/>
          <p:cNvSpPr/>
          <p:nvPr/>
        </p:nvSpPr>
        <p:spPr>
          <a:xfrm>
            <a:off x="7297073" y="6868019"/>
            <a:ext cx="47786" cy="55578"/>
          </a:xfrm>
          <a:custGeom>
            <a:avLst/>
            <a:gdLst/>
            <a:ahLst/>
            <a:cxnLst/>
            <a:rect l="l" t="t" r="r" b="b"/>
            <a:pathLst>
              <a:path w="1435" h="1669" extrusionOk="0">
                <a:moveTo>
                  <a:pt x="0" y="0"/>
                </a:moveTo>
                <a:cubicBezTo>
                  <a:pt x="267" y="534"/>
                  <a:pt x="534" y="1101"/>
                  <a:pt x="734" y="1668"/>
                </a:cubicBezTo>
                <a:cubicBezTo>
                  <a:pt x="968" y="1635"/>
                  <a:pt x="1201" y="1602"/>
                  <a:pt x="1435" y="1568"/>
                </a:cubicBezTo>
                <a:cubicBezTo>
                  <a:pt x="1235" y="1068"/>
                  <a:pt x="1101" y="534"/>
                  <a:pt x="934" y="34"/>
                </a:cubicBezTo>
                <a:cubicBezTo>
                  <a:pt x="634" y="0"/>
                  <a:pt x="334" y="0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3" name="Google Shape;2683;p38"/>
          <p:cNvSpPr/>
          <p:nvPr/>
        </p:nvSpPr>
        <p:spPr>
          <a:xfrm>
            <a:off x="7517010" y="6872448"/>
            <a:ext cx="30003" cy="28938"/>
          </a:xfrm>
          <a:custGeom>
            <a:avLst/>
            <a:gdLst/>
            <a:ahLst/>
            <a:cxnLst/>
            <a:rect l="l" t="t" r="r" b="b"/>
            <a:pathLst>
              <a:path w="901" h="869" extrusionOk="0">
                <a:moveTo>
                  <a:pt x="0" y="1"/>
                </a:moveTo>
                <a:cubicBezTo>
                  <a:pt x="12" y="2"/>
                  <a:pt x="23" y="3"/>
                  <a:pt x="34" y="5"/>
                </a:cubicBezTo>
                <a:lnTo>
                  <a:pt x="34" y="5"/>
                </a:lnTo>
                <a:cubicBezTo>
                  <a:pt x="34" y="3"/>
                  <a:pt x="34" y="2"/>
                  <a:pt x="34" y="1"/>
                </a:cubicBezTo>
                <a:close/>
                <a:moveTo>
                  <a:pt x="34" y="5"/>
                </a:moveTo>
                <a:cubicBezTo>
                  <a:pt x="101" y="303"/>
                  <a:pt x="201" y="569"/>
                  <a:pt x="300" y="868"/>
                </a:cubicBezTo>
                <a:cubicBezTo>
                  <a:pt x="467" y="568"/>
                  <a:pt x="667" y="301"/>
                  <a:pt x="901" y="34"/>
                </a:cubicBezTo>
                <a:cubicBezTo>
                  <a:pt x="612" y="34"/>
                  <a:pt x="323" y="34"/>
                  <a:pt x="34" y="5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4" name="Google Shape;2684;p38"/>
          <p:cNvSpPr/>
          <p:nvPr/>
        </p:nvSpPr>
        <p:spPr>
          <a:xfrm>
            <a:off x="7570320" y="6940210"/>
            <a:ext cx="5594" cy="1864"/>
          </a:xfrm>
          <a:custGeom>
            <a:avLst/>
            <a:gdLst/>
            <a:ahLst/>
            <a:cxnLst/>
            <a:rect l="l" t="t" r="r" b="b"/>
            <a:pathLst>
              <a:path w="168" h="56" extrusionOk="0">
                <a:moveTo>
                  <a:pt x="167" y="1"/>
                </a:moveTo>
                <a:cubicBezTo>
                  <a:pt x="134" y="1"/>
                  <a:pt x="67" y="1"/>
                  <a:pt x="0" y="34"/>
                </a:cubicBezTo>
                <a:cubicBezTo>
                  <a:pt x="28" y="48"/>
                  <a:pt x="50" y="56"/>
                  <a:pt x="71" y="56"/>
                </a:cubicBezTo>
                <a:cubicBezTo>
                  <a:pt x="100" y="56"/>
                  <a:pt x="128" y="40"/>
                  <a:pt x="16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5" name="Google Shape;2685;p38"/>
          <p:cNvSpPr/>
          <p:nvPr/>
        </p:nvSpPr>
        <p:spPr>
          <a:xfrm>
            <a:off x="7565858" y="6886899"/>
            <a:ext cx="42258" cy="53347"/>
          </a:xfrm>
          <a:custGeom>
            <a:avLst/>
            <a:gdLst/>
            <a:ahLst/>
            <a:cxnLst/>
            <a:rect l="l" t="t" r="r" b="b"/>
            <a:pathLst>
              <a:path w="1269" h="1602" extrusionOk="0">
                <a:moveTo>
                  <a:pt x="902" y="1"/>
                </a:moveTo>
                <a:cubicBezTo>
                  <a:pt x="601" y="367"/>
                  <a:pt x="301" y="734"/>
                  <a:pt x="1" y="1101"/>
                </a:cubicBezTo>
                <a:cubicBezTo>
                  <a:pt x="1" y="1135"/>
                  <a:pt x="1" y="1168"/>
                  <a:pt x="34" y="1168"/>
                </a:cubicBezTo>
                <a:cubicBezTo>
                  <a:pt x="34" y="1268"/>
                  <a:pt x="68" y="1468"/>
                  <a:pt x="134" y="1602"/>
                </a:cubicBezTo>
                <a:cubicBezTo>
                  <a:pt x="201" y="1568"/>
                  <a:pt x="268" y="1535"/>
                  <a:pt x="334" y="1535"/>
                </a:cubicBezTo>
                <a:lnTo>
                  <a:pt x="368" y="1535"/>
                </a:lnTo>
                <a:cubicBezTo>
                  <a:pt x="385" y="1502"/>
                  <a:pt x="401" y="1493"/>
                  <a:pt x="418" y="1493"/>
                </a:cubicBezTo>
                <a:cubicBezTo>
                  <a:pt x="435" y="1493"/>
                  <a:pt x="451" y="1502"/>
                  <a:pt x="468" y="1502"/>
                </a:cubicBezTo>
                <a:cubicBezTo>
                  <a:pt x="735" y="1435"/>
                  <a:pt x="1002" y="1368"/>
                  <a:pt x="1268" y="1335"/>
                </a:cubicBezTo>
                <a:cubicBezTo>
                  <a:pt x="1002" y="968"/>
                  <a:pt x="868" y="468"/>
                  <a:pt x="902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6" name="Google Shape;2686;p38"/>
          <p:cNvSpPr/>
          <p:nvPr/>
        </p:nvSpPr>
        <p:spPr>
          <a:xfrm>
            <a:off x="7694723" y="6876909"/>
            <a:ext cx="76656" cy="61106"/>
          </a:xfrm>
          <a:custGeom>
            <a:avLst/>
            <a:gdLst/>
            <a:ahLst/>
            <a:cxnLst/>
            <a:rect l="l" t="t" r="r" b="b"/>
            <a:pathLst>
              <a:path w="2302" h="1835" extrusionOk="0">
                <a:moveTo>
                  <a:pt x="0" y="0"/>
                </a:moveTo>
                <a:cubicBezTo>
                  <a:pt x="134" y="467"/>
                  <a:pt x="234" y="934"/>
                  <a:pt x="334" y="1435"/>
                </a:cubicBezTo>
                <a:cubicBezTo>
                  <a:pt x="334" y="1435"/>
                  <a:pt x="334" y="1468"/>
                  <a:pt x="334" y="1468"/>
                </a:cubicBezTo>
                <a:cubicBezTo>
                  <a:pt x="1001" y="1568"/>
                  <a:pt x="1635" y="1735"/>
                  <a:pt x="2302" y="1835"/>
                </a:cubicBezTo>
                <a:cubicBezTo>
                  <a:pt x="2068" y="1268"/>
                  <a:pt x="1902" y="667"/>
                  <a:pt x="1768" y="67"/>
                </a:cubicBezTo>
                <a:cubicBezTo>
                  <a:pt x="1468" y="67"/>
                  <a:pt x="1168" y="34"/>
                  <a:pt x="868" y="34"/>
                </a:cubicBezTo>
                <a:cubicBezTo>
                  <a:pt x="1068" y="534"/>
                  <a:pt x="1235" y="1034"/>
                  <a:pt x="1368" y="1535"/>
                </a:cubicBezTo>
                <a:cubicBezTo>
                  <a:pt x="1368" y="1584"/>
                  <a:pt x="1332" y="1615"/>
                  <a:pt x="1300" y="1615"/>
                </a:cubicBezTo>
                <a:cubicBezTo>
                  <a:pt x="1288" y="1615"/>
                  <a:pt x="1277" y="1610"/>
                  <a:pt x="1268" y="1601"/>
                </a:cubicBezTo>
                <a:cubicBezTo>
                  <a:pt x="1034" y="1101"/>
                  <a:pt x="868" y="567"/>
                  <a:pt x="667" y="34"/>
                </a:cubicBezTo>
                <a:cubicBezTo>
                  <a:pt x="467" y="34"/>
                  <a:pt x="234" y="0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7" name="Google Shape;2687;p38"/>
          <p:cNvSpPr/>
          <p:nvPr/>
        </p:nvSpPr>
        <p:spPr>
          <a:xfrm>
            <a:off x="6999386" y="6862458"/>
            <a:ext cx="27805" cy="53347"/>
          </a:xfrm>
          <a:custGeom>
            <a:avLst/>
            <a:gdLst/>
            <a:ahLst/>
            <a:cxnLst/>
            <a:rect l="l" t="t" r="r" b="b"/>
            <a:pathLst>
              <a:path w="835" h="1602" extrusionOk="0">
                <a:moveTo>
                  <a:pt x="101" y="1"/>
                </a:moveTo>
                <a:cubicBezTo>
                  <a:pt x="1" y="534"/>
                  <a:pt x="1" y="1035"/>
                  <a:pt x="67" y="1568"/>
                </a:cubicBezTo>
                <a:cubicBezTo>
                  <a:pt x="334" y="1568"/>
                  <a:pt x="568" y="1602"/>
                  <a:pt x="835" y="1602"/>
                </a:cubicBezTo>
                <a:cubicBezTo>
                  <a:pt x="801" y="1068"/>
                  <a:pt x="835" y="568"/>
                  <a:pt x="835" y="34"/>
                </a:cubicBezTo>
                <a:cubicBezTo>
                  <a:pt x="601" y="34"/>
                  <a:pt x="368" y="34"/>
                  <a:pt x="1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8" name="Google Shape;2688;p38"/>
          <p:cNvSpPr/>
          <p:nvPr/>
        </p:nvSpPr>
        <p:spPr>
          <a:xfrm>
            <a:off x="7222652" y="6866920"/>
            <a:ext cx="22245" cy="39994"/>
          </a:xfrm>
          <a:custGeom>
            <a:avLst/>
            <a:gdLst/>
            <a:ahLst/>
            <a:cxnLst/>
            <a:rect l="l" t="t" r="r" b="b"/>
            <a:pathLst>
              <a:path w="668" h="1201" extrusionOk="0">
                <a:moveTo>
                  <a:pt x="67" y="0"/>
                </a:moveTo>
                <a:cubicBezTo>
                  <a:pt x="34" y="67"/>
                  <a:pt x="34" y="134"/>
                  <a:pt x="1" y="200"/>
                </a:cubicBezTo>
                <a:cubicBezTo>
                  <a:pt x="1" y="534"/>
                  <a:pt x="1" y="867"/>
                  <a:pt x="1" y="1201"/>
                </a:cubicBezTo>
                <a:cubicBezTo>
                  <a:pt x="201" y="767"/>
                  <a:pt x="434" y="367"/>
                  <a:pt x="6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89" name="Google Shape;2689;p38"/>
          <p:cNvSpPr/>
          <p:nvPr/>
        </p:nvSpPr>
        <p:spPr>
          <a:xfrm>
            <a:off x="7599191" y="6874678"/>
            <a:ext cx="42258" cy="55578"/>
          </a:xfrm>
          <a:custGeom>
            <a:avLst/>
            <a:gdLst/>
            <a:ahLst/>
            <a:cxnLst/>
            <a:rect l="l" t="t" r="r" b="b"/>
            <a:pathLst>
              <a:path w="1269" h="1669" extrusionOk="0">
                <a:moveTo>
                  <a:pt x="167" y="1"/>
                </a:moveTo>
                <a:cubicBezTo>
                  <a:pt x="134" y="67"/>
                  <a:pt x="67" y="134"/>
                  <a:pt x="1" y="234"/>
                </a:cubicBezTo>
                <a:cubicBezTo>
                  <a:pt x="1" y="468"/>
                  <a:pt x="34" y="701"/>
                  <a:pt x="101" y="935"/>
                </a:cubicBezTo>
                <a:cubicBezTo>
                  <a:pt x="167" y="1201"/>
                  <a:pt x="301" y="1402"/>
                  <a:pt x="434" y="1668"/>
                </a:cubicBezTo>
                <a:cubicBezTo>
                  <a:pt x="701" y="1602"/>
                  <a:pt x="1001" y="1568"/>
                  <a:pt x="1268" y="1535"/>
                </a:cubicBezTo>
                <a:cubicBezTo>
                  <a:pt x="1135" y="1035"/>
                  <a:pt x="1001" y="534"/>
                  <a:pt x="901" y="34"/>
                </a:cubicBezTo>
                <a:cubicBezTo>
                  <a:pt x="668" y="34"/>
                  <a:pt x="434" y="1"/>
                  <a:pt x="16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0" name="Google Shape;2690;p38"/>
          <p:cNvSpPr/>
          <p:nvPr/>
        </p:nvSpPr>
        <p:spPr>
          <a:xfrm>
            <a:off x="7260414" y="6866921"/>
            <a:ext cx="56677" cy="63336"/>
          </a:xfrm>
          <a:custGeom>
            <a:avLst/>
            <a:gdLst/>
            <a:ahLst/>
            <a:cxnLst/>
            <a:rect l="l" t="t" r="r" b="b"/>
            <a:pathLst>
              <a:path w="1702" h="1902" extrusionOk="0">
                <a:moveTo>
                  <a:pt x="1" y="0"/>
                </a:moveTo>
                <a:lnTo>
                  <a:pt x="1" y="0"/>
                </a:lnTo>
                <a:cubicBezTo>
                  <a:pt x="301" y="634"/>
                  <a:pt x="634" y="1268"/>
                  <a:pt x="868" y="1901"/>
                </a:cubicBezTo>
                <a:cubicBezTo>
                  <a:pt x="1168" y="1835"/>
                  <a:pt x="1435" y="1768"/>
                  <a:pt x="1702" y="1735"/>
                </a:cubicBezTo>
                <a:cubicBezTo>
                  <a:pt x="1435" y="1201"/>
                  <a:pt x="1202" y="601"/>
                  <a:pt x="1001" y="33"/>
                </a:cubicBezTo>
                <a:lnTo>
                  <a:pt x="801" y="33"/>
                </a:lnTo>
                <a:cubicBezTo>
                  <a:pt x="534" y="33"/>
                  <a:pt x="268" y="33"/>
                  <a:pt x="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1" name="Google Shape;2691;p38"/>
          <p:cNvSpPr/>
          <p:nvPr/>
        </p:nvSpPr>
        <p:spPr>
          <a:xfrm>
            <a:off x="7358177" y="6869117"/>
            <a:ext cx="107758" cy="60006"/>
          </a:xfrm>
          <a:custGeom>
            <a:avLst/>
            <a:gdLst/>
            <a:ahLst/>
            <a:cxnLst/>
            <a:rect l="l" t="t" r="r" b="b"/>
            <a:pathLst>
              <a:path w="3236" h="1802" extrusionOk="0">
                <a:moveTo>
                  <a:pt x="0" y="1"/>
                </a:moveTo>
                <a:cubicBezTo>
                  <a:pt x="234" y="501"/>
                  <a:pt x="500" y="1002"/>
                  <a:pt x="701" y="1502"/>
                </a:cubicBezTo>
                <a:cubicBezTo>
                  <a:pt x="1535" y="1502"/>
                  <a:pt x="2402" y="1602"/>
                  <a:pt x="3236" y="1802"/>
                </a:cubicBezTo>
                <a:cubicBezTo>
                  <a:pt x="2969" y="1268"/>
                  <a:pt x="2802" y="701"/>
                  <a:pt x="2569" y="168"/>
                </a:cubicBezTo>
                <a:cubicBezTo>
                  <a:pt x="2569" y="101"/>
                  <a:pt x="2602" y="68"/>
                  <a:pt x="2602" y="68"/>
                </a:cubicBezTo>
                <a:cubicBezTo>
                  <a:pt x="2402" y="68"/>
                  <a:pt x="2168" y="68"/>
                  <a:pt x="1935" y="34"/>
                </a:cubicBezTo>
                <a:lnTo>
                  <a:pt x="1935" y="34"/>
                </a:lnTo>
                <a:cubicBezTo>
                  <a:pt x="2035" y="568"/>
                  <a:pt x="2268" y="1035"/>
                  <a:pt x="2535" y="1502"/>
                </a:cubicBezTo>
                <a:cubicBezTo>
                  <a:pt x="2560" y="1551"/>
                  <a:pt x="2530" y="1582"/>
                  <a:pt x="2487" y="1582"/>
                </a:cubicBezTo>
                <a:cubicBezTo>
                  <a:pt x="2471" y="1582"/>
                  <a:pt x="2453" y="1578"/>
                  <a:pt x="2435" y="1569"/>
                </a:cubicBezTo>
                <a:cubicBezTo>
                  <a:pt x="2035" y="1168"/>
                  <a:pt x="1868" y="601"/>
                  <a:pt x="1768" y="34"/>
                </a:cubicBezTo>
                <a:lnTo>
                  <a:pt x="967" y="34"/>
                </a:lnTo>
                <a:cubicBezTo>
                  <a:pt x="1034" y="201"/>
                  <a:pt x="1101" y="368"/>
                  <a:pt x="1168" y="501"/>
                </a:cubicBezTo>
                <a:cubicBezTo>
                  <a:pt x="1301" y="801"/>
                  <a:pt x="1468" y="1102"/>
                  <a:pt x="1535" y="1402"/>
                </a:cubicBezTo>
                <a:cubicBezTo>
                  <a:pt x="1535" y="1443"/>
                  <a:pt x="1509" y="1472"/>
                  <a:pt x="1474" y="1472"/>
                </a:cubicBezTo>
                <a:cubicBezTo>
                  <a:pt x="1452" y="1472"/>
                  <a:pt x="1427" y="1461"/>
                  <a:pt x="1401" y="1435"/>
                </a:cubicBezTo>
                <a:cubicBezTo>
                  <a:pt x="1234" y="1202"/>
                  <a:pt x="1134" y="868"/>
                  <a:pt x="1034" y="568"/>
                </a:cubicBezTo>
                <a:cubicBezTo>
                  <a:pt x="934" y="401"/>
                  <a:pt x="867" y="201"/>
                  <a:pt x="801" y="34"/>
                </a:cubicBezTo>
                <a:cubicBezTo>
                  <a:pt x="534" y="34"/>
                  <a:pt x="267" y="1"/>
                  <a:pt x="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2" name="Google Shape;2692;p38"/>
          <p:cNvSpPr/>
          <p:nvPr/>
        </p:nvSpPr>
        <p:spPr>
          <a:xfrm>
            <a:off x="7154891" y="6952430"/>
            <a:ext cx="47819" cy="116650"/>
          </a:xfrm>
          <a:custGeom>
            <a:avLst/>
            <a:gdLst/>
            <a:ahLst/>
            <a:cxnLst/>
            <a:rect l="l" t="t" r="r" b="b"/>
            <a:pathLst>
              <a:path w="1436" h="3503" extrusionOk="0">
                <a:moveTo>
                  <a:pt x="1435" y="1"/>
                </a:moveTo>
                <a:cubicBezTo>
                  <a:pt x="1368" y="34"/>
                  <a:pt x="1302" y="67"/>
                  <a:pt x="1268" y="134"/>
                </a:cubicBezTo>
                <a:cubicBezTo>
                  <a:pt x="1268" y="201"/>
                  <a:pt x="1202" y="234"/>
                  <a:pt x="1168" y="234"/>
                </a:cubicBezTo>
                <a:cubicBezTo>
                  <a:pt x="1102" y="267"/>
                  <a:pt x="1068" y="301"/>
                  <a:pt x="1068" y="368"/>
                </a:cubicBezTo>
                <a:cubicBezTo>
                  <a:pt x="701" y="1402"/>
                  <a:pt x="334" y="2469"/>
                  <a:pt x="1" y="3503"/>
                </a:cubicBezTo>
                <a:cubicBezTo>
                  <a:pt x="201" y="3003"/>
                  <a:pt x="434" y="2536"/>
                  <a:pt x="635" y="2035"/>
                </a:cubicBezTo>
                <a:cubicBezTo>
                  <a:pt x="935" y="1402"/>
                  <a:pt x="1168" y="701"/>
                  <a:pt x="14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3" name="Google Shape;2693;p38"/>
          <p:cNvSpPr/>
          <p:nvPr/>
        </p:nvSpPr>
        <p:spPr>
          <a:xfrm>
            <a:off x="7634752" y="6875778"/>
            <a:ext cx="37795" cy="48918"/>
          </a:xfrm>
          <a:custGeom>
            <a:avLst/>
            <a:gdLst/>
            <a:ahLst/>
            <a:cxnLst/>
            <a:rect l="l" t="t" r="r" b="b"/>
            <a:pathLst>
              <a:path w="1135" h="1469" extrusionOk="0">
                <a:moveTo>
                  <a:pt x="0" y="1"/>
                </a:moveTo>
                <a:cubicBezTo>
                  <a:pt x="133" y="501"/>
                  <a:pt x="300" y="1002"/>
                  <a:pt x="367" y="1469"/>
                </a:cubicBezTo>
                <a:cubicBezTo>
                  <a:pt x="634" y="1469"/>
                  <a:pt x="867" y="1435"/>
                  <a:pt x="1134" y="1435"/>
                </a:cubicBezTo>
                <a:cubicBezTo>
                  <a:pt x="867" y="1035"/>
                  <a:pt x="767" y="501"/>
                  <a:pt x="7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4" name="Google Shape;2694;p38"/>
          <p:cNvSpPr/>
          <p:nvPr/>
        </p:nvSpPr>
        <p:spPr>
          <a:xfrm>
            <a:off x="7162682" y="6865788"/>
            <a:ext cx="26674" cy="92242"/>
          </a:xfrm>
          <a:custGeom>
            <a:avLst/>
            <a:gdLst/>
            <a:ahLst/>
            <a:cxnLst/>
            <a:rect l="l" t="t" r="r" b="b"/>
            <a:pathLst>
              <a:path w="801" h="2770" extrusionOk="0">
                <a:moveTo>
                  <a:pt x="0" y="1"/>
                </a:moveTo>
                <a:cubicBezTo>
                  <a:pt x="67" y="835"/>
                  <a:pt x="200" y="1702"/>
                  <a:pt x="134" y="2569"/>
                </a:cubicBezTo>
                <a:cubicBezTo>
                  <a:pt x="267" y="2636"/>
                  <a:pt x="367" y="2703"/>
                  <a:pt x="467" y="2769"/>
                </a:cubicBezTo>
                <a:cubicBezTo>
                  <a:pt x="567" y="2536"/>
                  <a:pt x="667" y="2336"/>
                  <a:pt x="767" y="2102"/>
                </a:cubicBezTo>
                <a:cubicBezTo>
                  <a:pt x="701" y="1402"/>
                  <a:pt x="734" y="701"/>
                  <a:pt x="801" y="34"/>
                </a:cubicBezTo>
                <a:cubicBezTo>
                  <a:pt x="534" y="1"/>
                  <a:pt x="267" y="1"/>
                  <a:pt x="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5" name="Google Shape;2695;p38"/>
          <p:cNvSpPr/>
          <p:nvPr/>
        </p:nvSpPr>
        <p:spPr>
          <a:xfrm>
            <a:off x="7059390" y="6864688"/>
            <a:ext cx="74426" cy="69997"/>
          </a:xfrm>
          <a:custGeom>
            <a:avLst/>
            <a:gdLst/>
            <a:ahLst/>
            <a:cxnLst/>
            <a:rect l="l" t="t" r="r" b="b"/>
            <a:pathLst>
              <a:path w="2235" h="2102" extrusionOk="0">
                <a:moveTo>
                  <a:pt x="0" y="0"/>
                </a:moveTo>
                <a:cubicBezTo>
                  <a:pt x="0" y="534"/>
                  <a:pt x="67" y="1068"/>
                  <a:pt x="100" y="1635"/>
                </a:cubicBezTo>
                <a:cubicBezTo>
                  <a:pt x="834" y="1735"/>
                  <a:pt x="1568" y="1835"/>
                  <a:pt x="2235" y="2102"/>
                </a:cubicBezTo>
                <a:cubicBezTo>
                  <a:pt x="2135" y="1435"/>
                  <a:pt x="2202" y="701"/>
                  <a:pt x="2235" y="34"/>
                </a:cubicBezTo>
                <a:lnTo>
                  <a:pt x="1668" y="34"/>
                </a:lnTo>
                <a:cubicBezTo>
                  <a:pt x="1701" y="567"/>
                  <a:pt x="1735" y="1135"/>
                  <a:pt x="1668" y="1668"/>
                </a:cubicBezTo>
                <a:cubicBezTo>
                  <a:pt x="1668" y="1702"/>
                  <a:pt x="1643" y="1718"/>
                  <a:pt x="1618" y="1718"/>
                </a:cubicBezTo>
                <a:cubicBezTo>
                  <a:pt x="1593" y="1718"/>
                  <a:pt x="1568" y="1702"/>
                  <a:pt x="1568" y="1668"/>
                </a:cubicBezTo>
                <a:cubicBezTo>
                  <a:pt x="1468" y="1135"/>
                  <a:pt x="1501" y="567"/>
                  <a:pt x="1534" y="34"/>
                </a:cubicBezTo>
                <a:lnTo>
                  <a:pt x="834" y="0"/>
                </a:lnTo>
                <a:lnTo>
                  <a:pt x="834" y="0"/>
                </a:lnTo>
                <a:cubicBezTo>
                  <a:pt x="834" y="501"/>
                  <a:pt x="867" y="1034"/>
                  <a:pt x="734" y="1535"/>
                </a:cubicBezTo>
                <a:cubicBezTo>
                  <a:pt x="734" y="1560"/>
                  <a:pt x="719" y="1571"/>
                  <a:pt x="701" y="1571"/>
                </a:cubicBezTo>
                <a:cubicBezTo>
                  <a:pt x="672" y="1571"/>
                  <a:pt x="634" y="1543"/>
                  <a:pt x="634" y="1501"/>
                </a:cubicBezTo>
                <a:cubicBezTo>
                  <a:pt x="567" y="1034"/>
                  <a:pt x="634" y="501"/>
                  <a:pt x="70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6" name="Google Shape;2696;p38"/>
          <p:cNvSpPr/>
          <p:nvPr/>
        </p:nvSpPr>
        <p:spPr>
          <a:xfrm>
            <a:off x="7031620" y="6863591"/>
            <a:ext cx="26674" cy="55544"/>
          </a:xfrm>
          <a:custGeom>
            <a:avLst/>
            <a:gdLst/>
            <a:ahLst/>
            <a:cxnLst/>
            <a:rect l="l" t="t" r="r" b="b"/>
            <a:pathLst>
              <a:path w="801" h="1668" extrusionOk="0">
                <a:moveTo>
                  <a:pt x="0" y="0"/>
                </a:moveTo>
                <a:cubicBezTo>
                  <a:pt x="0" y="534"/>
                  <a:pt x="33" y="1067"/>
                  <a:pt x="0" y="1601"/>
                </a:cubicBezTo>
                <a:cubicBezTo>
                  <a:pt x="267" y="1601"/>
                  <a:pt x="534" y="1635"/>
                  <a:pt x="801" y="1668"/>
                </a:cubicBezTo>
                <a:cubicBezTo>
                  <a:pt x="634" y="1134"/>
                  <a:pt x="634" y="567"/>
                  <a:pt x="701" y="33"/>
                </a:cubicBezTo>
                <a:cubicBezTo>
                  <a:pt x="467" y="33"/>
                  <a:pt x="234" y="0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7" name="Google Shape;2697;p38"/>
          <p:cNvSpPr/>
          <p:nvPr/>
        </p:nvSpPr>
        <p:spPr>
          <a:xfrm>
            <a:off x="7195980" y="6891328"/>
            <a:ext cx="20046" cy="63370"/>
          </a:xfrm>
          <a:custGeom>
            <a:avLst/>
            <a:gdLst/>
            <a:ahLst/>
            <a:cxnLst/>
            <a:rect l="l" t="t" r="r" b="b"/>
            <a:pathLst>
              <a:path w="602" h="1903" extrusionOk="0">
                <a:moveTo>
                  <a:pt x="601" y="1"/>
                </a:moveTo>
                <a:cubicBezTo>
                  <a:pt x="401" y="535"/>
                  <a:pt x="201" y="1068"/>
                  <a:pt x="1" y="1635"/>
                </a:cubicBezTo>
                <a:cubicBezTo>
                  <a:pt x="1" y="1702"/>
                  <a:pt x="1" y="1802"/>
                  <a:pt x="1" y="1902"/>
                </a:cubicBezTo>
                <a:cubicBezTo>
                  <a:pt x="101" y="1836"/>
                  <a:pt x="168" y="1802"/>
                  <a:pt x="234" y="1736"/>
                </a:cubicBezTo>
                <a:cubicBezTo>
                  <a:pt x="368" y="1435"/>
                  <a:pt x="501" y="1135"/>
                  <a:pt x="601" y="868"/>
                </a:cubicBezTo>
                <a:cubicBezTo>
                  <a:pt x="601" y="568"/>
                  <a:pt x="601" y="301"/>
                  <a:pt x="6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8" name="Google Shape;2698;p38"/>
          <p:cNvSpPr/>
          <p:nvPr/>
        </p:nvSpPr>
        <p:spPr>
          <a:xfrm>
            <a:off x="7137143" y="6865788"/>
            <a:ext cx="25574" cy="82251"/>
          </a:xfrm>
          <a:custGeom>
            <a:avLst/>
            <a:gdLst/>
            <a:ahLst/>
            <a:cxnLst/>
            <a:rect l="l" t="t" r="r" b="b"/>
            <a:pathLst>
              <a:path w="768" h="2470" extrusionOk="0">
                <a:moveTo>
                  <a:pt x="33" y="1"/>
                </a:moveTo>
                <a:cubicBezTo>
                  <a:pt x="67" y="668"/>
                  <a:pt x="133" y="1402"/>
                  <a:pt x="33" y="2069"/>
                </a:cubicBezTo>
                <a:cubicBezTo>
                  <a:pt x="33" y="2069"/>
                  <a:pt x="33" y="2102"/>
                  <a:pt x="0" y="2102"/>
                </a:cubicBezTo>
                <a:cubicBezTo>
                  <a:pt x="267" y="2202"/>
                  <a:pt x="534" y="2336"/>
                  <a:pt x="767" y="2469"/>
                </a:cubicBezTo>
                <a:cubicBezTo>
                  <a:pt x="634" y="1669"/>
                  <a:pt x="667" y="801"/>
                  <a:pt x="634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699" name="Google Shape;2699;p38"/>
          <p:cNvSpPr/>
          <p:nvPr/>
        </p:nvSpPr>
        <p:spPr>
          <a:xfrm>
            <a:off x="7759156" y="6879142"/>
            <a:ext cx="38894" cy="63336"/>
          </a:xfrm>
          <a:custGeom>
            <a:avLst/>
            <a:gdLst/>
            <a:ahLst/>
            <a:cxnLst/>
            <a:rect l="l" t="t" r="r" b="b"/>
            <a:pathLst>
              <a:path w="1168" h="1902" extrusionOk="0">
                <a:moveTo>
                  <a:pt x="0" y="0"/>
                </a:moveTo>
                <a:cubicBezTo>
                  <a:pt x="167" y="600"/>
                  <a:pt x="400" y="1201"/>
                  <a:pt x="567" y="1801"/>
                </a:cubicBezTo>
                <a:cubicBezTo>
                  <a:pt x="767" y="1868"/>
                  <a:pt x="967" y="1868"/>
                  <a:pt x="1168" y="1901"/>
                </a:cubicBezTo>
                <a:cubicBezTo>
                  <a:pt x="967" y="1301"/>
                  <a:pt x="867" y="667"/>
                  <a:pt x="834" y="33"/>
                </a:cubicBezTo>
                <a:cubicBezTo>
                  <a:pt x="534" y="0"/>
                  <a:pt x="267" y="0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0" name="Google Shape;2700;p38"/>
          <p:cNvSpPr/>
          <p:nvPr/>
        </p:nvSpPr>
        <p:spPr>
          <a:xfrm>
            <a:off x="7663623" y="6876910"/>
            <a:ext cx="37795" cy="48885"/>
          </a:xfrm>
          <a:custGeom>
            <a:avLst/>
            <a:gdLst/>
            <a:ahLst/>
            <a:cxnLst/>
            <a:rect l="l" t="t" r="r" b="b"/>
            <a:pathLst>
              <a:path w="1135" h="1468" extrusionOk="0">
                <a:moveTo>
                  <a:pt x="0" y="0"/>
                </a:moveTo>
                <a:cubicBezTo>
                  <a:pt x="34" y="200"/>
                  <a:pt x="100" y="401"/>
                  <a:pt x="134" y="601"/>
                </a:cubicBezTo>
                <a:cubicBezTo>
                  <a:pt x="234" y="868"/>
                  <a:pt x="334" y="1134"/>
                  <a:pt x="401" y="1401"/>
                </a:cubicBezTo>
                <a:cubicBezTo>
                  <a:pt x="634" y="1435"/>
                  <a:pt x="901" y="1435"/>
                  <a:pt x="1134" y="1468"/>
                </a:cubicBezTo>
                <a:cubicBezTo>
                  <a:pt x="1001" y="968"/>
                  <a:pt x="868" y="501"/>
                  <a:pt x="734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1" name="Google Shape;2701;p38"/>
          <p:cNvSpPr/>
          <p:nvPr/>
        </p:nvSpPr>
        <p:spPr>
          <a:xfrm>
            <a:off x="7814665" y="6880238"/>
            <a:ext cx="25608" cy="50016"/>
          </a:xfrm>
          <a:custGeom>
            <a:avLst/>
            <a:gdLst/>
            <a:ahLst/>
            <a:cxnLst/>
            <a:rect l="l" t="t" r="r" b="b"/>
            <a:pathLst>
              <a:path w="769" h="1502" extrusionOk="0">
                <a:moveTo>
                  <a:pt x="1" y="0"/>
                </a:moveTo>
                <a:cubicBezTo>
                  <a:pt x="134" y="501"/>
                  <a:pt x="268" y="1001"/>
                  <a:pt x="368" y="1501"/>
                </a:cubicBezTo>
                <a:cubicBezTo>
                  <a:pt x="468" y="1268"/>
                  <a:pt x="635" y="1034"/>
                  <a:pt x="768" y="834"/>
                </a:cubicBezTo>
                <a:cubicBezTo>
                  <a:pt x="735" y="834"/>
                  <a:pt x="701" y="834"/>
                  <a:pt x="701" y="768"/>
                </a:cubicBezTo>
                <a:cubicBezTo>
                  <a:pt x="668" y="534"/>
                  <a:pt x="668" y="267"/>
                  <a:pt x="668" y="34"/>
                </a:cubicBezTo>
                <a:cubicBezTo>
                  <a:pt x="468" y="34"/>
                  <a:pt x="234" y="0"/>
                  <a:pt x="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2" name="Google Shape;2702;p38"/>
          <p:cNvSpPr/>
          <p:nvPr/>
        </p:nvSpPr>
        <p:spPr>
          <a:xfrm>
            <a:off x="7242631" y="6874678"/>
            <a:ext cx="42258" cy="65568"/>
          </a:xfrm>
          <a:custGeom>
            <a:avLst/>
            <a:gdLst/>
            <a:ahLst/>
            <a:cxnLst/>
            <a:rect l="l" t="t" r="r" b="b"/>
            <a:pathLst>
              <a:path w="1269" h="1969" extrusionOk="0">
                <a:moveTo>
                  <a:pt x="468" y="1"/>
                </a:moveTo>
                <a:cubicBezTo>
                  <a:pt x="368" y="434"/>
                  <a:pt x="201" y="868"/>
                  <a:pt x="1" y="1302"/>
                </a:cubicBezTo>
                <a:cubicBezTo>
                  <a:pt x="34" y="1368"/>
                  <a:pt x="101" y="1435"/>
                  <a:pt x="168" y="1502"/>
                </a:cubicBezTo>
                <a:cubicBezTo>
                  <a:pt x="234" y="1668"/>
                  <a:pt x="368" y="1802"/>
                  <a:pt x="435" y="1969"/>
                </a:cubicBezTo>
                <a:cubicBezTo>
                  <a:pt x="701" y="1869"/>
                  <a:pt x="1002" y="1802"/>
                  <a:pt x="1269" y="1702"/>
                </a:cubicBezTo>
                <a:cubicBezTo>
                  <a:pt x="968" y="1168"/>
                  <a:pt x="735" y="568"/>
                  <a:pt x="46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3" name="Google Shape;2703;p38"/>
          <p:cNvSpPr/>
          <p:nvPr/>
        </p:nvSpPr>
        <p:spPr>
          <a:xfrm>
            <a:off x="8537771" y="7605545"/>
            <a:ext cx="82218" cy="57810"/>
          </a:xfrm>
          <a:custGeom>
            <a:avLst/>
            <a:gdLst/>
            <a:ahLst/>
            <a:cxnLst/>
            <a:rect l="l" t="t" r="r" b="b"/>
            <a:pathLst>
              <a:path w="2469" h="1736" extrusionOk="0">
                <a:moveTo>
                  <a:pt x="0" y="1"/>
                </a:moveTo>
                <a:cubicBezTo>
                  <a:pt x="34" y="468"/>
                  <a:pt x="134" y="935"/>
                  <a:pt x="301" y="1402"/>
                </a:cubicBezTo>
                <a:cubicBezTo>
                  <a:pt x="1001" y="1468"/>
                  <a:pt x="1768" y="1568"/>
                  <a:pt x="2469" y="1735"/>
                </a:cubicBezTo>
                <a:cubicBezTo>
                  <a:pt x="2435" y="1435"/>
                  <a:pt x="2369" y="1168"/>
                  <a:pt x="2335" y="868"/>
                </a:cubicBezTo>
                <a:cubicBezTo>
                  <a:pt x="2335" y="734"/>
                  <a:pt x="2302" y="601"/>
                  <a:pt x="2302" y="468"/>
                </a:cubicBezTo>
                <a:cubicBezTo>
                  <a:pt x="1535" y="234"/>
                  <a:pt x="801" y="67"/>
                  <a:pt x="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4" name="Google Shape;2704;p38"/>
          <p:cNvSpPr/>
          <p:nvPr/>
        </p:nvSpPr>
        <p:spPr>
          <a:xfrm>
            <a:off x="8544430" y="7495593"/>
            <a:ext cx="65568" cy="66667"/>
          </a:xfrm>
          <a:custGeom>
            <a:avLst/>
            <a:gdLst/>
            <a:ahLst/>
            <a:cxnLst/>
            <a:rect l="l" t="t" r="r" b="b"/>
            <a:pathLst>
              <a:path w="1969" h="2002" extrusionOk="0">
                <a:moveTo>
                  <a:pt x="501" y="0"/>
                </a:moveTo>
                <a:cubicBezTo>
                  <a:pt x="301" y="467"/>
                  <a:pt x="134" y="934"/>
                  <a:pt x="1" y="1368"/>
                </a:cubicBezTo>
                <a:cubicBezTo>
                  <a:pt x="1" y="1401"/>
                  <a:pt x="1" y="1435"/>
                  <a:pt x="1" y="1468"/>
                </a:cubicBezTo>
                <a:cubicBezTo>
                  <a:pt x="1" y="1435"/>
                  <a:pt x="34" y="1435"/>
                  <a:pt x="67" y="1435"/>
                </a:cubicBezTo>
                <a:cubicBezTo>
                  <a:pt x="701" y="1701"/>
                  <a:pt x="1301" y="1868"/>
                  <a:pt x="1969" y="2002"/>
                </a:cubicBezTo>
                <a:cubicBezTo>
                  <a:pt x="1935" y="1635"/>
                  <a:pt x="1935" y="1268"/>
                  <a:pt x="1935" y="901"/>
                </a:cubicBezTo>
                <a:cubicBezTo>
                  <a:pt x="1435" y="634"/>
                  <a:pt x="968" y="300"/>
                  <a:pt x="50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5" name="Google Shape;2705;p38"/>
          <p:cNvSpPr/>
          <p:nvPr/>
        </p:nvSpPr>
        <p:spPr>
          <a:xfrm>
            <a:off x="8536672" y="7546673"/>
            <a:ext cx="76656" cy="66667"/>
          </a:xfrm>
          <a:custGeom>
            <a:avLst/>
            <a:gdLst/>
            <a:ahLst/>
            <a:cxnLst/>
            <a:rect l="l" t="t" r="r" b="b"/>
            <a:pathLst>
              <a:path w="2302" h="2002" extrusionOk="0">
                <a:moveTo>
                  <a:pt x="200" y="1"/>
                </a:moveTo>
                <a:cubicBezTo>
                  <a:pt x="67" y="601"/>
                  <a:pt x="0" y="1101"/>
                  <a:pt x="33" y="1602"/>
                </a:cubicBezTo>
                <a:cubicBezTo>
                  <a:pt x="110" y="1598"/>
                  <a:pt x="187" y="1597"/>
                  <a:pt x="264" y="1597"/>
                </a:cubicBezTo>
                <a:cubicBezTo>
                  <a:pt x="960" y="1597"/>
                  <a:pt x="1671" y="1732"/>
                  <a:pt x="2302" y="2002"/>
                </a:cubicBezTo>
                <a:cubicBezTo>
                  <a:pt x="2268" y="1568"/>
                  <a:pt x="2202" y="1101"/>
                  <a:pt x="2202" y="668"/>
                </a:cubicBezTo>
                <a:cubicBezTo>
                  <a:pt x="1534" y="534"/>
                  <a:pt x="867" y="301"/>
                  <a:pt x="234" y="34"/>
                </a:cubicBezTo>
                <a:cubicBezTo>
                  <a:pt x="234" y="1"/>
                  <a:pt x="200" y="1"/>
                  <a:pt x="20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6" name="Google Shape;2706;p38"/>
          <p:cNvSpPr/>
          <p:nvPr/>
        </p:nvSpPr>
        <p:spPr>
          <a:xfrm>
            <a:off x="8563313" y="7408951"/>
            <a:ext cx="56677" cy="109990"/>
          </a:xfrm>
          <a:custGeom>
            <a:avLst/>
            <a:gdLst/>
            <a:ahLst/>
            <a:cxnLst/>
            <a:rect l="l" t="t" r="r" b="b"/>
            <a:pathLst>
              <a:path w="1702" h="3303" extrusionOk="0">
                <a:moveTo>
                  <a:pt x="1101" y="0"/>
                </a:moveTo>
                <a:cubicBezTo>
                  <a:pt x="768" y="801"/>
                  <a:pt x="334" y="1635"/>
                  <a:pt x="1" y="2435"/>
                </a:cubicBezTo>
                <a:cubicBezTo>
                  <a:pt x="468" y="2736"/>
                  <a:pt x="935" y="3003"/>
                  <a:pt x="1368" y="3303"/>
                </a:cubicBezTo>
                <a:cubicBezTo>
                  <a:pt x="1402" y="2836"/>
                  <a:pt x="1402" y="2402"/>
                  <a:pt x="1468" y="1968"/>
                </a:cubicBezTo>
                <a:cubicBezTo>
                  <a:pt x="1268" y="1868"/>
                  <a:pt x="1101" y="1768"/>
                  <a:pt x="901" y="1668"/>
                </a:cubicBezTo>
                <a:cubicBezTo>
                  <a:pt x="844" y="1611"/>
                  <a:pt x="886" y="1528"/>
                  <a:pt x="941" y="1528"/>
                </a:cubicBezTo>
                <a:cubicBezTo>
                  <a:pt x="950" y="1528"/>
                  <a:pt x="959" y="1530"/>
                  <a:pt x="968" y="1535"/>
                </a:cubicBezTo>
                <a:cubicBezTo>
                  <a:pt x="1135" y="1635"/>
                  <a:pt x="1302" y="1735"/>
                  <a:pt x="1468" y="1802"/>
                </a:cubicBezTo>
                <a:cubicBezTo>
                  <a:pt x="1535" y="1335"/>
                  <a:pt x="1602" y="834"/>
                  <a:pt x="1702" y="367"/>
                </a:cubicBezTo>
                <a:cubicBezTo>
                  <a:pt x="1468" y="267"/>
                  <a:pt x="1302" y="134"/>
                  <a:pt x="110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7" name="Google Shape;2707;p38"/>
          <p:cNvSpPr/>
          <p:nvPr/>
        </p:nvSpPr>
        <p:spPr>
          <a:xfrm>
            <a:off x="8602204" y="7229007"/>
            <a:ext cx="74459" cy="185547"/>
          </a:xfrm>
          <a:custGeom>
            <a:avLst/>
            <a:gdLst/>
            <a:ahLst/>
            <a:cxnLst/>
            <a:rect l="l" t="t" r="r" b="b"/>
            <a:pathLst>
              <a:path w="2236" h="5572" extrusionOk="0">
                <a:moveTo>
                  <a:pt x="2235" y="1"/>
                </a:moveTo>
                <a:lnTo>
                  <a:pt x="2235" y="1"/>
                </a:lnTo>
                <a:cubicBezTo>
                  <a:pt x="1501" y="1735"/>
                  <a:pt x="734" y="3503"/>
                  <a:pt x="0" y="5238"/>
                </a:cubicBezTo>
                <a:cubicBezTo>
                  <a:pt x="167" y="5371"/>
                  <a:pt x="367" y="5471"/>
                  <a:pt x="567" y="5571"/>
                </a:cubicBezTo>
                <a:cubicBezTo>
                  <a:pt x="767" y="4504"/>
                  <a:pt x="1034" y="3436"/>
                  <a:pt x="1434" y="2369"/>
                </a:cubicBezTo>
                <a:cubicBezTo>
                  <a:pt x="1701" y="1602"/>
                  <a:pt x="1968" y="801"/>
                  <a:pt x="22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8" name="Google Shape;2708;p38"/>
          <p:cNvSpPr/>
          <p:nvPr/>
        </p:nvSpPr>
        <p:spPr>
          <a:xfrm>
            <a:off x="8572202" y="7711066"/>
            <a:ext cx="68898" cy="94438"/>
          </a:xfrm>
          <a:custGeom>
            <a:avLst/>
            <a:gdLst/>
            <a:ahLst/>
            <a:cxnLst/>
            <a:rect l="l" t="t" r="r" b="b"/>
            <a:pathLst>
              <a:path w="2069" h="2836" extrusionOk="0">
                <a:moveTo>
                  <a:pt x="1668" y="1"/>
                </a:moveTo>
                <a:cubicBezTo>
                  <a:pt x="1224" y="140"/>
                  <a:pt x="756" y="209"/>
                  <a:pt x="284" y="209"/>
                </a:cubicBezTo>
                <a:cubicBezTo>
                  <a:pt x="190" y="209"/>
                  <a:pt x="95" y="206"/>
                  <a:pt x="0" y="201"/>
                </a:cubicBezTo>
                <a:lnTo>
                  <a:pt x="0" y="201"/>
                </a:lnTo>
                <a:cubicBezTo>
                  <a:pt x="167" y="601"/>
                  <a:pt x="301" y="1001"/>
                  <a:pt x="401" y="1402"/>
                </a:cubicBezTo>
                <a:cubicBezTo>
                  <a:pt x="834" y="1268"/>
                  <a:pt x="1235" y="1101"/>
                  <a:pt x="1668" y="1035"/>
                </a:cubicBezTo>
                <a:cubicBezTo>
                  <a:pt x="1678" y="1030"/>
                  <a:pt x="1686" y="1028"/>
                  <a:pt x="1694" y="1028"/>
                </a:cubicBezTo>
                <a:cubicBezTo>
                  <a:pt x="1742" y="1028"/>
                  <a:pt x="1759" y="1106"/>
                  <a:pt x="1702" y="1135"/>
                </a:cubicBezTo>
                <a:cubicBezTo>
                  <a:pt x="1301" y="1301"/>
                  <a:pt x="868" y="1402"/>
                  <a:pt x="467" y="1535"/>
                </a:cubicBezTo>
                <a:cubicBezTo>
                  <a:pt x="568" y="1969"/>
                  <a:pt x="701" y="2402"/>
                  <a:pt x="801" y="2836"/>
                </a:cubicBezTo>
                <a:cubicBezTo>
                  <a:pt x="1201" y="2669"/>
                  <a:pt x="1635" y="2469"/>
                  <a:pt x="2069" y="2302"/>
                </a:cubicBezTo>
                <a:cubicBezTo>
                  <a:pt x="1902" y="1535"/>
                  <a:pt x="1768" y="768"/>
                  <a:pt x="166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09" name="Google Shape;2709;p38"/>
          <p:cNvSpPr/>
          <p:nvPr/>
        </p:nvSpPr>
        <p:spPr>
          <a:xfrm>
            <a:off x="8193434" y="5315218"/>
            <a:ext cx="152214" cy="244389"/>
          </a:xfrm>
          <a:custGeom>
            <a:avLst/>
            <a:gdLst/>
            <a:ahLst/>
            <a:cxnLst/>
            <a:rect l="l" t="t" r="r" b="b"/>
            <a:pathLst>
              <a:path w="4571" h="7339" extrusionOk="0">
                <a:moveTo>
                  <a:pt x="1" y="0"/>
                </a:moveTo>
                <a:lnTo>
                  <a:pt x="1" y="0"/>
                </a:lnTo>
                <a:cubicBezTo>
                  <a:pt x="501" y="1001"/>
                  <a:pt x="735" y="2202"/>
                  <a:pt x="1135" y="3202"/>
                </a:cubicBezTo>
                <a:cubicBezTo>
                  <a:pt x="1468" y="4070"/>
                  <a:pt x="1835" y="4970"/>
                  <a:pt x="2336" y="5771"/>
                </a:cubicBezTo>
                <a:cubicBezTo>
                  <a:pt x="2936" y="6671"/>
                  <a:pt x="3670" y="7072"/>
                  <a:pt x="4571" y="7339"/>
                </a:cubicBezTo>
                <a:cubicBezTo>
                  <a:pt x="3837" y="6438"/>
                  <a:pt x="3103" y="5504"/>
                  <a:pt x="2502" y="4470"/>
                </a:cubicBezTo>
                <a:cubicBezTo>
                  <a:pt x="1735" y="3169"/>
                  <a:pt x="1202" y="1101"/>
                  <a:pt x="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0" name="Google Shape;2710;p38"/>
          <p:cNvSpPr/>
          <p:nvPr/>
        </p:nvSpPr>
        <p:spPr>
          <a:xfrm>
            <a:off x="8599973" y="7793247"/>
            <a:ext cx="48918" cy="62238"/>
          </a:xfrm>
          <a:custGeom>
            <a:avLst/>
            <a:gdLst/>
            <a:ahLst/>
            <a:cxnLst/>
            <a:rect l="l" t="t" r="r" b="b"/>
            <a:pathLst>
              <a:path w="1469" h="1869" extrusionOk="0">
                <a:moveTo>
                  <a:pt x="1268" y="1"/>
                </a:moveTo>
                <a:cubicBezTo>
                  <a:pt x="834" y="168"/>
                  <a:pt x="434" y="335"/>
                  <a:pt x="0" y="501"/>
                </a:cubicBezTo>
                <a:cubicBezTo>
                  <a:pt x="100" y="935"/>
                  <a:pt x="234" y="1402"/>
                  <a:pt x="334" y="1869"/>
                </a:cubicBezTo>
                <a:cubicBezTo>
                  <a:pt x="701" y="1635"/>
                  <a:pt x="1068" y="1402"/>
                  <a:pt x="1468" y="1168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1" name="Google Shape;2711;p38"/>
          <p:cNvSpPr/>
          <p:nvPr/>
        </p:nvSpPr>
        <p:spPr>
          <a:xfrm>
            <a:off x="8548859" y="7657755"/>
            <a:ext cx="77789" cy="54678"/>
          </a:xfrm>
          <a:custGeom>
            <a:avLst/>
            <a:gdLst/>
            <a:ahLst/>
            <a:cxnLst/>
            <a:rect l="l" t="t" r="r" b="b"/>
            <a:pathLst>
              <a:path w="2336" h="1642" extrusionOk="0">
                <a:moveTo>
                  <a:pt x="1" y="0"/>
                </a:moveTo>
                <a:lnTo>
                  <a:pt x="1" y="0"/>
                </a:lnTo>
                <a:cubicBezTo>
                  <a:pt x="168" y="434"/>
                  <a:pt x="335" y="868"/>
                  <a:pt x="535" y="1368"/>
                </a:cubicBezTo>
                <a:cubicBezTo>
                  <a:pt x="568" y="1468"/>
                  <a:pt x="601" y="1535"/>
                  <a:pt x="635" y="1635"/>
                </a:cubicBezTo>
                <a:cubicBezTo>
                  <a:pt x="711" y="1639"/>
                  <a:pt x="786" y="1641"/>
                  <a:pt x="861" y="1641"/>
                </a:cubicBezTo>
                <a:cubicBezTo>
                  <a:pt x="1371" y="1641"/>
                  <a:pt x="1841" y="1543"/>
                  <a:pt x="2336" y="1368"/>
                </a:cubicBezTo>
                <a:cubicBezTo>
                  <a:pt x="2269" y="1034"/>
                  <a:pt x="2203" y="668"/>
                  <a:pt x="2169" y="301"/>
                </a:cubicBezTo>
                <a:cubicBezTo>
                  <a:pt x="1435" y="267"/>
                  <a:pt x="701" y="134"/>
                  <a:pt x="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2" name="Google Shape;2712;p38"/>
          <p:cNvSpPr/>
          <p:nvPr/>
        </p:nvSpPr>
        <p:spPr>
          <a:xfrm>
            <a:off x="8611061" y="7837700"/>
            <a:ext cx="50050" cy="67765"/>
          </a:xfrm>
          <a:custGeom>
            <a:avLst/>
            <a:gdLst/>
            <a:ahLst/>
            <a:cxnLst/>
            <a:rect l="l" t="t" r="r" b="b"/>
            <a:pathLst>
              <a:path w="1503" h="2035" extrusionOk="0">
                <a:moveTo>
                  <a:pt x="1168" y="0"/>
                </a:moveTo>
                <a:cubicBezTo>
                  <a:pt x="802" y="267"/>
                  <a:pt x="401" y="467"/>
                  <a:pt x="1" y="701"/>
                </a:cubicBezTo>
                <a:cubicBezTo>
                  <a:pt x="134" y="1134"/>
                  <a:pt x="201" y="1601"/>
                  <a:pt x="335" y="2035"/>
                </a:cubicBezTo>
                <a:cubicBezTo>
                  <a:pt x="735" y="2035"/>
                  <a:pt x="1135" y="1968"/>
                  <a:pt x="1502" y="1802"/>
                </a:cubicBezTo>
                <a:cubicBezTo>
                  <a:pt x="1369" y="1201"/>
                  <a:pt x="1269" y="601"/>
                  <a:pt x="11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3" name="Google Shape;2713;p38"/>
          <p:cNvSpPr/>
          <p:nvPr/>
        </p:nvSpPr>
        <p:spPr>
          <a:xfrm>
            <a:off x="8622182" y="7904330"/>
            <a:ext cx="47786" cy="52248"/>
          </a:xfrm>
          <a:custGeom>
            <a:avLst/>
            <a:gdLst/>
            <a:ahLst/>
            <a:cxnLst/>
            <a:rect l="l" t="t" r="r" b="b"/>
            <a:pathLst>
              <a:path w="1435" h="1569" extrusionOk="0">
                <a:moveTo>
                  <a:pt x="1201" y="1"/>
                </a:moveTo>
                <a:cubicBezTo>
                  <a:pt x="834" y="167"/>
                  <a:pt x="401" y="201"/>
                  <a:pt x="1" y="201"/>
                </a:cubicBezTo>
                <a:cubicBezTo>
                  <a:pt x="34" y="301"/>
                  <a:pt x="67" y="434"/>
                  <a:pt x="101" y="534"/>
                </a:cubicBezTo>
                <a:cubicBezTo>
                  <a:pt x="201" y="901"/>
                  <a:pt x="301" y="1235"/>
                  <a:pt x="434" y="1568"/>
                </a:cubicBezTo>
                <a:cubicBezTo>
                  <a:pt x="768" y="1402"/>
                  <a:pt x="1101" y="1268"/>
                  <a:pt x="1435" y="1135"/>
                </a:cubicBezTo>
                <a:cubicBezTo>
                  <a:pt x="1335" y="768"/>
                  <a:pt x="1268" y="401"/>
                  <a:pt x="12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4" name="Google Shape;2714;p38"/>
          <p:cNvSpPr/>
          <p:nvPr/>
        </p:nvSpPr>
        <p:spPr>
          <a:xfrm>
            <a:off x="8638832" y="7947652"/>
            <a:ext cx="43357" cy="58907"/>
          </a:xfrm>
          <a:custGeom>
            <a:avLst/>
            <a:gdLst/>
            <a:ahLst/>
            <a:cxnLst/>
            <a:rect l="l" t="t" r="r" b="b"/>
            <a:pathLst>
              <a:path w="1302" h="1769" extrusionOk="0">
                <a:moveTo>
                  <a:pt x="968" y="1"/>
                </a:moveTo>
                <a:cubicBezTo>
                  <a:pt x="668" y="167"/>
                  <a:pt x="334" y="267"/>
                  <a:pt x="1" y="401"/>
                </a:cubicBezTo>
                <a:cubicBezTo>
                  <a:pt x="234" y="801"/>
                  <a:pt x="501" y="1168"/>
                  <a:pt x="868" y="1535"/>
                </a:cubicBezTo>
                <a:cubicBezTo>
                  <a:pt x="968" y="1602"/>
                  <a:pt x="1135" y="1702"/>
                  <a:pt x="1302" y="1769"/>
                </a:cubicBezTo>
                <a:cubicBezTo>
                  <a:pt x="1202" y="1168"/>
                  <a:pt x="1068" y="601"/>
                  <a:pt x="96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5" name="Google Shape;2715;p38"/>
          <p:cNvSpPr/>
          <p:nvPr/>
        </p:nvSpPr>
        <p:spPr>
          <a:xfrm>
            <a:off x="7193782" y="6866921"/>
            <a:ext cx="21146" cy="48885"/>
          </a:xfrm>
          <a:custGeom>
            <a:avLst/>
            <a:gdLst/>
            <a:ahLst/>
            <a:cxnLst/>
            <a:rect l="l" t="t" r="r" b="b"/>
            <a:pathLst>
              <a:path w="635" h="1468" extrusionOk="0">
                <a:moveTo>
                  <a:pt x="0" y="0"/>
                </a:moveTo>
                <a:cubicBezTo>
                  <a:pt x="0" y="500"/>
                  <a:pt x="34" y="967"/>
                  <a:pt x="34" y="1468"/>
                </a:cubicBezTo>
                <a:cubicBezTo>
                  <a:pt x="234" y="1001"/>
                  <a:pt x="434" y="500"/>
                  <a:pt x="634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6" name="Google Shape;2716;p38"/>
          <p:cNvSpPr/>
          <p:nvPr/>
        </p:nvSpPr>
        <p:spPr>
          <a:xfrm>
            <a:off x="6430684" y="5747297"/>
            <a:ext cx="22245" cy="33333"/>
          </a:xfrm>
          <a:custGeom>
            <a:avLst/>
            <a:gdLst/>
            <a:ahLst/>
            <a:cxnLst/>
            <a:rect l="l" t="t" r="r" b="b"/>
            <a:pathLst>
              <a:path w="668" h="1001" extrusionOk="0">
                <a:moveTo>
                  <a:pt x="668" y="0"/>
                </a:moveTo>
                <a:cubicBezTo>
                  <a:pt x="635" y="0"/>
                  <a:pt x="601" y="33"/>
                  <a:pt x="568" y="33"/>
                </a:cubicBezTo>
                <a:cubicBezTo>
                  <a:pt x="368" y="33"/>
                  <a:pt x="201" y="100"/>
                  <a:pt x="1" y="133"/>
                </a:cubicBezTo>
                <a:cubicBezTo>
                  <a:pt x="268" y="400"/>
                  <a:pt x="501" y="701"/>
                  <a:pt x="635" y="1001"/>
                </a:cubicBezTo>
                <a:cubicBezTo>
                  <a:pt x="668" y="667"/>
                  <a:pt x="635" y="334"/>
                  <a:pt x="6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7" name="Google Shape;2717;p38"/>
          <p:cNvSpPr/>
          <p:nvPr/>
        </p:nvSpPr>
        <p:spPr>
          <a:xfrm>
            <a:off x="6256299" y="5224113"/>
            <a:ext cx="279587" cy="363637"/>
          </a:xfrm>
          <a:custGeom>
            <a:avLst/>
            <a:gdLst/>
            <a:ahLst/>
            <a:cxnLst/>
            <a:rect l="l" t="t" r="r" b="b"/>
            <a:pathLst>
              <a:path w="8396" h="10920" extrusionOk="0">
                <a:moveTo>
                  <a:pt x="5038" y="1"/>
                </a:moveTo>
                <a:cubicBezTo>
                  <a:pt x="4204" y="134"/>
                  <a:pt x="3370" y="268"/>
                  <a:pt x="2636" y="534"/>
                </a:cubicBezTo>
                <a:cubicBezTo>
                  <a:pt x="501" y="2136"/>
                  <a:pt x="1" y="5004"/>
                  <a:pt x="134" y="7640"/>
                </a:cubicBezTo>
                <a:cubicBezTo>
                  <a:pt x="735" y="8740"/>
                  <a:pt x="1702" y="9708"/>
                  <a:pt x="2836" y="10308"/>
                </a:cubicBezTo>
                <a:cubicBezTo>
                  <a:pt x="3611" y="10733"/>
                  <a:pt x="4293" y="10920"/>
                  <a:pt x="4890" y="10920"/>
                </a:cubicBezTo>
                <a:cubicBezTo>
                  <a:pt x="7426" y="10920"/>
                  <a:pt x="8396" y="7551"/>
                  <a:pt x="8207" y="4904"/>
                </a:cubicBezTo>
                <a:cubicBezTo>
                  <a:pt x="8040" y="2503"/>
                  <a:pt x="7273" y="334"/>
                  <a:pt x="503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8" name="Google Shape;2718;p38"/>
          <p:cNvSpPr/>
          <p:nvPr/>
        </p:nvSpPr>
        <p:spPr>
          <a:xfrm>
            <a:off x="6231859" y="5268567"/>
            <a:ext cx="61139" cy="199966"/>
          </a:xfrm>
          <a:custGeom>
            <a:avLst/>
            <a:gdLst/>
            <a:ahLst/>
            <a:cxnLst/>
            <a:rect l="l" t="t" r="r" b="b"/>
            <a:pathLst>
              <a:path w="1836" h="6005" extrusionOk="0">
                <a:moveTo>
                  <a:pt x="1836" y="0"/>
                </a:moveTo>
                <a:lnTo>
                  <a:pt x="1836" y="0"/>
                </a:lnTo>
                <a:cubicBezTo>
                  <a:pt x="1135" y="534"/>
                  <a:pt x="601" y="1301"/>
                  <a:pt x="301" y="2435"/>
                </a:cubicBezTo>
                <a:cubicBezTo>
                  <a:pt x="1" y="3703"/>
                  <a:pt x="201" y="4937"/>
                  <a:pt x="701" y="6004"/>
                </a:cubicBezTo>
                <a:cubicBezTo>
                  <a:pt x="501" y="4303"/>
                  <a:pt x="768" y="1701"/>
                  <a:pt x="1836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19" name="Google Shape;2719;p38"/>
          <p:cNvSpPr/>
          <p:nvPr/>
        </p:nvSpPr>
        <p:spPr>
          <a:xfrm>
            <a:off x="6395154" y="5752824"/>
            <a:ext cx="57776" cy="87779"/>
          </a:xfrm>
          <a:custGeom>
            <a:avLst/>
            <a:gdLst/>
            <a:ahLst/>
            <a:cxnLst/>
            <a:rect l="l" t="t" r="r" b="b"/>
            <a:pathLst>
              <a:path w="1735" h="2636" extrusionOk="0">
                <a:moveTo>
                  <a:pt x="934" y="1"/>
                </a:moveTo>
                <a:cubicBezTo>
                  <a:pt x="734" y="68"/>
                  <a:pt x="534" y="134"/>
                  <a:pt x="367" y="201"/>
                </a:cubicBezTo>
                <a:cubicBezTo>
                  <a:pt x="234" y="301"/>
                  <a:pt x="134" y="401"/>
                  <a:pt x="0" y="468"/>
                </a:cubicBezTo>
                <a:cubicBezTo>
                  <a:pt x="501" y="1068"/>
                  <a:pt x="1001" y="1635"/>
                  <a:pt x="1468" y="2269"/>
                </a:cubicBezTo>
                <a:cubicBezTo>
                  <a:pt x="1535" y="2336"/>
                  <a:pt x="1635" y="2469"/>
                  <a:pt x="1735" y="2636"/>
                </a:cubicBezTo>
                <a:cubicBezTo>
                  <a:pt x="1735" y="2202"/>
                  <a:pt x="1735" y="1769"/>
                  <a:pt x="1735" y="1335"/>
                </a:cubicBezTo>
                <a:cubicBezTo>
                  <a:pt x="1502" y="835"/>
                  <a:pt x="1268" y="401"/>
                  <a:pt x="934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0" name="Google Shape;2720;p38"/>
          <p:cNvSpPr/>
          <p:nvPr/>
        </p:nvSpPr>
        <p:spPr>
          <a:xfrm>
            <a:off x="6362955" y="5770605"/>
            <a:ext cx="96670" cy="104429"/>
          </a:xfrm>
          <a:custGeom>
            <a:avLst/>
            <a:gdLst/>
            <a:ahLst/>
            <a:cxnLst/>
            <a:rect l="l" t="t" r="r" b="b"/>
            <a:pathLst>
              <a:path w="2903" h="3136" extrusionOk="0">
                <a:moveTo>
                  <a:pt x="867" y="1"/>
                </a:moveTo>
                <a:cubicBezTo>
                  <a:pt x="601" y="201"/>
                  <a:pt x="300" y="401"/>
                  <a:pt x="0" y="568"/>
                </a:cubicBezTo>
                <a:cubicBezTo>
                  <a:pt x="1001" y="1135"/>
                  <a:pt x="1901" y="1969"/>
                  <a:pt x="2502" y="2936"/>
                </a:cubicBezTo>
                <a:cubicBezTo>
                  <a:pt x="2569" y="3003"/>
                  <a:pt x="2669" y="3069"/>
                  <a:pt x="2735" y="3136"/>
                </a:cubicBezTo>
                <a:lnTo>
                  <a:pt x="2735" y="2702"/>
                </a:lnTo>
                <a:cubicBezTo>
                  <a:pt x="2702" y="2702"/>
                  <a:pt x="2702" y="2736"/>
                  <a:pt x="2669" y="2736"/>
                </a:cubicBezTo>
                <a:cubicBezTo>
                  <a:pt x="2602" y="2736"/>
                  <a:pt x="2569" y="2669"/>
                  <a:pt x="2602" y="2636"/>
                </a:cubicBezTo>
                <a:cubicBezTo>
                  <a:pt x="2902" y="2302"/>
                  <a:pt x="1701" y="1001"/>
                  <a:pt x="1501" y="801"/>
                </a:cubicBezTo>
                <a:cubicBezTo>
                  <a:pt x="1301" y="534"/>
                  <a:pt x="1101" y="267"/>
                  <a:pt x="86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1" name="Google Shape;2721;p38"/>
          <p:cNvSpPr/>
          <p:nvPr/>
        </p:nvSpPr>
        <p:spPr>
          <a:xfrm>
            <a:off x="6188571" y="5805036"/>
            <a:ext cx="378787" cy="518014"/>
          </a:xfrm>
          <a:custGeom>
            <a:avLst/>
            <a:gdLst/>
            <a:ahLst/>
            <a:cxnLst/>
            <a:rect l="l" t="t" r="r" b="b"/>
            <a:pathLst>
              <a:path w="11375" h="15556" extrusionOk="0">
                <a:moveTo>
                  <a:pt x="4437" y="1"/>
                </a:moveTo>
                <a:cubicBezTo>
                  <a:pt x="2268" y="1235"/>
                  <a:pt x="0" y="2402"/>
                  <a:pt x="167" y="5438"/>
                </a:cubicBezTo>
                <a:cubicBezTo>
                  <a:pt x="167" y="5538"/>
                  <a:pt x="200" y="5671"/>
                  <a:pt x="200" y="5771"/>
                </a:cubicBezTo>
                <a:cubicBezTo>
                  <a:pt x="434" y="3737"/>
                  <a:pt x="1501" y="1769"/>
                  <a:pt x="3736" y="1535"/>
                </a:cubicBezTo>
                <a:cubicBezTo>
                  <a:pt x="3741" y="1530"/>
                  <a:pt x="3745" y="1528"/>
                  <a:pt x="3748" y="1528"/>
                </a:cubicBezTo>
                <a:cubicBezTo>
                  <a:pt x="3769" y="1528"/>
                  <a:pt x="3765" y="1602"/>
                  <a:pt x="3736" y="1602"/>
                </a:cubicBezTo>
                <a:cubicBezTo>
                  <a:pt x="1568" y="2269"/>
                  <a:pt x="534" y="4070"/>
                  <a:pt x="267" y="6105"/>
                </a:cubicBezTo>
                <a:cubicBezTo>
                  <a:pt x="701" y="8173"/>
                  <a:pt x="2569" y="9908"/>
                  <a:pt x="3936" y="11676"/>
                </a:cubicBezTo>
                <a:cubicBezTo>
                  <a:pt x="4038" y="10042"/>
                  <a:pt x="4981" y="8799"/>
                  <a:pt x="6464" y="8799"/>
                </a:cubicBezTo>
                <a:cubicBezTo>
                  <a:pt x="6919" y="8799"/>
                  <a:pt x="7424" y="8915"/>
                  <a:pt x="7972" y="9174"/>
                </a:cubicBezTo>
                <a:cubicBezTo>
                  <a:pt x="8806" y="9574"/>
                  <a:pt x="9006" y="9941"/>
                  <a:pt x="8673" y="10842"/>
                </a:cubicBezTo>
                <a:cubicBezTo>
                  <a:pt x="8106" y="12476"/>
                  <a:pt x="7272" y="13777"/>
                  <a:pt x="7072" y="15512"/>
                </a:cubicBezTo>
                <a:cubicBezTo>
                  <a:pt x="7210" y="15541"/>
                  <a:pt x="7345" y="15555"/>
                  <a:pt x="7479" y="15555"/>
                </a:cubicBezTo>
                <a:cubicBezTo>
                  <a:pt x="8539" y="15555"/>
                  <a:pt x="9448" y="14670"/>
                  <a:pt x="10041" y="13810"/>
                </a:cubicBezTo>
                <a:cubicBezTo>
                  <a:pt x="10975" y="12543"/>
                  <a:pt x="11341" y="10842"/>
                  <a:pt x="11375" y="9274"/>
                </a:cubicBezTo>
                <a:cubicBezTo>
                  <a:pt x="11375" y="8173"/>
                  <a:pt x="11041" y="7106"/>
                  <a:pt x="10541" y="6105"/>
                </a:cubicBezTo>
                <a:lnTo>
                  <a:pt x="10474" y="6105"/>
                </a:lnTo>
                <a:lnTo>
                  <a:pt x="10474" y="6038"/>
                </a:lnTo>
                <a:cubicBezTo>
                  <a:pt x="9774" y="4704"/>
                  <a:pt x="8673" y="3470"/>
                  <a:pt x="7605" y="2369"/>
                </a:cubicBezTo>
                <a:cubicBezTo>
                  <a:pt x="7105" y="2002"/>
                  <a:pt x="6705" y="1535"/>
                  <a:pt x="6204" y="1135"/>
                </a:cubicBezTo>
                <a:cubicBezTo>
                  <a:pt x="5637" y="701"/>
                  <a:pt x="5037" y="334"/>
                  <a:pt x="443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2" name="Google Shape;2722;p38"/>
          <p:cNvSpPr/>
          <p:nvPr/>
        </p:nvSpPr>
        <p:spPr>
          <a:xfrm>
            <a:off x="6337382" y="5790585"/>
            <a:ext cx="96670" cy="70030"/>
          </a:xfrm>
          <a:custGeom>
            <a:avLst/>
            <a:gdLst/>
            <a:ahLst/>
            <a:cxnLst/>
            <a:rect l="l" t="t" r="r" b="b"/>
            <a:pathLst>
              <a:path w="2903" h="2103" extrusionOk="0">
                <a:moveTo>
                  <a:pt x="735" y="1"/>
                </a:moveTo>
                <a:cubicBezTo>
                  <a:pt x="501" y="134"/>
                  <a:pt x="268" y="268"/>
                  <a:pt x="1" y="401"/>
                </a:cubicBezTo>
                <a:cubicBezTo>
                  <a:pt x="701" y="768"/>
                  <a:pt x="1502" y="1168"/>
                  <a:pt x="2169" y="1702"/>
                </a:cubicBezTo>
                <a:cubicBezTo>
                  <a:pt x="2191" y="1702"/>
                  <a:pt x="2199" y="1687"/>
                  <a:pt x="2211" y="1687"/>
                </a:cubicBezTo>
                <a:cubicBezTo>
                  <a:pt x="2217" y="1687"/>
                  <a:pt x="2225" y="1691"/>
                  <a:pt x="2236" y="1702"/>
                </a:cubicBezTo>
                <a:cubicBezTo>
                  <a:pt x="2469" y="1836"/>
                  <a:pt x="2703" y="1969"/>
                  <a:pt x="2903" y="2102"/>
                </a:cubicBezTo>
                <a:cubicBezTo>
                  <a:pt x="2303" y="1302"/>
                  <a:pt x="1635" y="601"/>
                  <a:pt x="7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3" name="Google Shape;2723;p38"/>
          <p:cNvSpPr/>
          <p:nvPr/>
        </p:nvSpPr>
        <p:spPr>
          <a:xfrm>
            <a:off x="6335184" y="6109050"/>
            <a:ext cx="139994" cy="202531"/>
          </a:xfrm>
          <a:custGeom>
            <a:avLst/>
            <a:gdLst/>
            <a:ahLst/>
            <a:cxnLst/>
            <a:rect l="l" t="t" r="r" b="b"/>
            <a:pathLst>
              <a:path w="4204" h="6082" extrusionOk="0">
                <a:moveTo>
                  <a:pt x="2381" y="0"/>
                </a:moveTo>
                <a:cubicBezTo>
                  <a:pt x="1895" y="0"/>
                  <a:pt x="1476" y="222"/>
                  <a:pt x="1134" y="678"/>
                </a:cubicBezTo>
                <a:cubicBezTo>
                  <a:pt x="501" y="1311"/>
                  <a:pt x="300" y="2345"/>
                  <a:pt x="0" y="3213"/>
                </a:cubicBezTo>
                <a:cubicBezTo>
                  <a:pt x="134" y="3413"/>
                  <a:pt x="267" y="3613"/>
                  <a:pt x="400" y="3813"/>
                </a:cubicBezTo>
                <a:cubicBezTo>
                  <a:pt x="734" y="4447"/>
                  <a:pt x="1068" y="5414"/>
                  <a:pt x="1668" y="5881"/>
                </a:cubicBezTo>
                <a:cubicBezTo>
                  <a:pt x="1768" y="5948"/>
                  <a:pt x="1868" y="6015"/>
                  <a:pt x="1968" y="6081"/>
                </a:cubicBezTo>
                <a:cubicBezTo>
                  <a:pt x="1968" y="4881"/>
                  <a:pt x="2669" y="3880"/>
                  <a:pt x="3303" y="2846"/>
                </a:cubicBezTo>
                <a:cubicBezTo>
                  <a:pt x="3503" y="2546"/>
                  <a:pt x="4203" y="1612"/>
                  <a:pt x="4136" y="1245"/>
                </a:cubicBezTo>
                <a:cubicBezTo>
                  <a:pt x="3803" y="878"/>
                  <a:pt x="3436" y="511"/>
                  <a:pt x="3102" y="144"/>
                </a:cubicBezTo>
                <a:cubicBezTo>
                  <a:pt x="2848" y="48"/>
                  <a:pt x="2607" y="0"/>
                  <a:pt x="238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4" name="Google Shape;2724;p38"/>
          <p:cNvSpPr/>
          <p:nvPr/>
        </p:nvSpPr>
        <p:spPr>
          <a:xfrm>
            <a:off x="6214111" y="6333748"/>
            <a:ext cx="466299" cy="653413"/>
          </a:xfrm>
          <a:custGeom>
            <a:avLst/>
            <a:gdLst/>
            <a:ahLst/>
            <a:cxnLst/>
            <a:rect l="l" t="t" r="r" b="b"/>
            <a:pathLst>
              <a:path w="14003" h="19622" extrusionOk="0">
                <a:moveTo>
                  <a:pt x="2345" y="7505"/>
                </a:moveTo>
                <a:cubicBezTo>
                  <a:pt x="2389" y="7505"/>
                  <a:pt x="2423" y="7541"/>
                  <a:pt x="2402" y="7606"/>
                </a:cubicBezTo>
                <a:cubicBezTo>
                  <a:pt x="1068" y="9841"/>
                  <a:pt x="834" y="12376"/>
                  <a:pt x="1935" y="14778"/>
                </a:cubicBezTo>
                <a:cubicBezTo>
                  <a:pt x="1935" y="14778"/>
                  <a:pt x="1920" y="14793"/>
                  <a:pt x="1910" y="14793"/>
                </a:cubicBezTo>
                <a:cubicBezTo>
                  <a:pt x="1905" y="14793"/>
                  <a:pt x="1902" y="14789"/>
                  <a:pt x="1902" y="14778"/>
                </a:cubicBezTo>
                <a:cubicBezTo>
                  <a:pt x="667" y="12476"/>
                  <a:pt x="767" y="9708"/>
                  <a:pt x="2269" y="7539"/>
                </a:cubicBezTo>
                <a:cubicBezTo>
                  <a:pt x="2292" y="7516"/>
                  <a:pt x="2320" y="7505"/>
                  <a:pt x="2345" y="7505"/>
                </a:cubicBezTo>
                <a:close/>
                <a:moveTo>
                  <a:pt x="4570" y="1"/>
                </a:moveTo>
                <a:cubicBezTo>
                  <a:pt x="4237" y="868"/>
                  <a:pt x="3670" y="1535"/>
                  <a:pt x="3002" y="2302"/>
                </a:cubicBezTo>
                <a:cubicBezTo>
                  <a:pt x="1368" y="4270"/>
                  <a:pt x="0" y="5438"/>
                  <a:pt x="67" y="8206"/>
                </a:cubicBezTo>
                <a:cubicBezTo>
                  <a:pt x="134" y="10208"/>
                  <a:pt x="167" y="12476"/>
                  <a:pt x="1368" y="14177"/>
                </a:cubicBezTo>
                <a:cubicBezTo>
                  <a:pt x="2335" y="15578"/>
                  <a:pt x="4137" y="16312"/>
                  <a:pt x="5638" y="17013"/>
                </a:cubicBezTo>
                <a:cubicBezTo>
                  <a:pt x="6171" y="17280"/>
                  <a:pt x="6705" y="17613"/>
                  <a:pt x="7205" y="17980"/>
                </a:cubicBezTo>
                <a:cubicBezTo>
                  <a:pt x="6738" y="17080"/>
                  <a:pt x="6405" y="16079"/>
                  <a:pt x="6371" y="15078"/>
                </a:cubicBezTo>
                <a:cubicBezTo>
                  <a:pt x="6144" y="13626"/>
                  <a:pt x="6353" y="12174"/>
                  <a:pt x="7685" y="12174"/>
                </a:cubicBezTo>
                <a:cubicBezTo>
                  <a:pt x="7914" y="12174"/>
                  <a:pt x="8175" y="12217"/>
                  <a:pt x="8473" y="12309"/>
                </a:cubicBezTo>
                <a:cubicBezTo>
                  <a:pt x="9507" y="12610"/>
                  <a:pt x="10474" y="13377"/>
                  <a:pt x="10574" y="14511"/>
                </a:cubicBezTo>
                <a:cubicBezTo>
                  <a:pt x="10641" y="15345"/>
                  <a:pt x="10441" y="16246"/>
                  <a:pt x="10408" y="17046"/>
                </a:cubicBezTo>
                <a:cubicBezTo>
                  <a:pt x="10408" y="17913"/>
                  <a:pt x="10474" y="18747"/>
                  <a:pt x="10508" y="19615"/>
                </a:cubicBezTo>
                <a:cubicBezTo>
                  <a:pt x="10571" y="19619"/>
                  <a:pt x="10633" y="19622"/>
                  <a:pt x="10695" y="19622"/>
                </a:cubicBezTo>
                <a:cubicBezTo>
                  <a:pt x="12813" y="19622"/>
                  <a:pt x="14003" y="16886"/>
                  <a:pt x="13743" y="14811"/>
                </a:cubicBezTo>
                <a:cubicBezTo>
                  <a:pt x="13143" y="10408"/>
                  <a:pt x="9274" y="8573"/>
                  <a:pt x="5437" y="7473"/>
                </a:cubicBezTo>
                <a:cubicBezTo>
                  <a:pt x="5304" y="7439"/>
                  <a:pt x="5337" y="7239"/>
                  <a:pt x="5471" y="7239"/>
                </a:cubicBezTo>
                <a:cubicBezTo>
                  <a:pt x="5838" y="7239"/>
                  <a:pt x="6205" y="7272"/>
                  <a:pt x="6538" y="7339"/>
                </a:cubicBezTo>
                <a:cubicBezTo>
                  <a:pt x="6171" y="7139"/>
                  <a:pt x="5804" y="6906"/>
                  <a:pt x="5471" y="6639"/>
                </a:cubicBezTo>
                <a:cubicBezTo>
                  <a:pt x="5404" y="6872"/>
                  <a:pt x="5304" y="7106"/>
                  <a:pt x="5204" y="7339"/>
                </a:cubicBezTo>
                <a:cubicBezTo>
                  <a:pt x="5194" y="7349"/>
                  <a:pt x="5182" y="7353"/>
                  <a:pt x="5169" y="7353"/>
                </a:cubicBezTo>
                <a:cubicBezTo>
                  <a:pt x="5140" y="7353"/>
                  <a:pt x="5114" y="7329"/>
                  <a:pt x="5137" y="7306"/>
                </a:cubicBezTo>
                <a:cubicBezTo>
                  <a:pt x="5337" y="6805"/>
                  <a:pt x="5504" y="6338"/>
                  <a:pt x="5571" y="5838"/>
                </a:cubicBezTo>
                <a:cubicBezTo>
                  <a:pt x="5437" y="5738"/>
                  <a:pt x="5271" y="5638"/>
                  <a:pt x="5137" y="5571"/>
                </a:cubicBezTo>
                <a:cubicBezTo>
                  <a:pt x="5109" y="5543"/>
                  <a:pt x="5129" y="5464"/>
                  <a:pt x="5157" y="5464"/>
                </a:cubicBezTo>
                <a:cubicBezTo>
                  <a:pt x="5161" y="5464"/>
                  <a:pt x="5166" y="5467"/>
                  <a:pt x="5171" y="5471"/>
                </a:cubicBezTo>
                <a:cubicBezTo>
                  <a:pt x="5304" y="5571"/>
                  <a:pt x="5437" y="5638"/>
                  <a:pt x="5604" y="5705"/>
                </a:cubicBezTo>
                <a:cubicBezTo>
                  <a:pt x="5638" y="5371"/>
                  <a:pt x="5671" y="5038"/>
                  <a:pt x="5671" y="4704"/>
                </a:cubicBezTo>
                <a:cubicBezTo>
                  <a:pt x="5638" y="4671"/>
                  <a:pt x="5571" y="4637"/>
                  <a:pt x="5538" y="4604"/>
                </a:cubicBezTo>
                <a:cubicBezTo>
                  <a:pt x="5486" y="4553"/>
                  <a:pt x="5533" y="4482"/>
                  <a:pt x="5588" y="4482"/>
                </a:cubicBezTo>
                <a:cubicBezTo>
                  <a:pt x="5605" y="4482"/>
                  <a:pt x="5622" y="4488"/>
                  <a:pt x="5638" y="4504"/>
                </a:cubicBezTo>
                <a:cubicBezTo>
                  <a:pt x="5638" y="4504"/>
                  <a:pt x="5638" y="4537"/>
                  <a:pt x="5671" y="4537"/>
                </a:cubicBezTo>
                <a:cubicBezTo>
                  <a:pt x="5671" y="4404"/>
                  <a:pt x="5671" y="4270"/>
                  <a:pt x="5638" y="4137"/>
                </a:cubicBezTo>
                <a:cubicBezTo>
                  <a:pt x="5638" y="4104"/>
                  <a:pt x="5663" y="4087"/>
                  <a:pt x="5692" y="4087"/>
                </a:cubicBezTo>
                <a:cubicBezTo>
                  <a:pt x="5721" y="4087"/>
                  <a:pt x="5754" y="4104"/>
                  <a:pt x="5771" y="4137"/>
                </a:cubicBezTo>
                <a:cubicBezTo>
                  <a:pt x="5771" y="4304"/>
                  <a:pt x="5804" y="4470"/>
                  <a:pt x="5804" y="4637"/>
                </a:cubicBezTo>
                <a:cubicBezTo>
                  <a:pt x="6038" y="4771"/>
                  <a:pt x="6271" y="4937"/>
                  <a:pt x="6505" y="5038"/>
                </a:cubicBezTo>
                <a:cubicBezTo>
                  <a:pt x="6572" y="5071"/>
                  <a:pt x="6605" y="5071"/>
                  <a:pt x="6672" y="5104"/>
                </a:cubicBezTo>
                <a:cubicBezTo>
                  <a:pt x="6338" y="4604"/>
                  <a:pt x="6038" y="4104"/>
                  <a:pt x="5738" y="3603"/>
                </a:cubicBezTo>
                <a:cubicBezTo>
                  <a:pt x="5704" y="3603"/>
                  <a:pt x="5671" y="3570"/>
                  <a:pt x="5604" y="3536"/>
                </a:cubicBezTo>
                <a:lnTo>
                  <a:pt x="5604" y="3536"/>
                </a:lnTo>
                <a:cubicBezTo>
                  <a:pt x="5704" y="3670"/>
                  <a:pt x="5804" y="3837"/>
                  <a:pt x="5904" y="3970"/>
                </a:cubicBezTo>
                <a:cubicBezTo>
                  <a:pt x="5904" y="3994"/>
                  <a:pt x="5871" y="4017"/>
                  <a:pt x="5852" y="4017"/>
                </a:cubicBezTo>
                <a:cubicBezTo>
                  <a:pt x="5843" y="4017"/>
                  <a:pt x="5838" y="4013"/>
                  <a:pt x="5838" y="4003"/>
                </a:cubicBezTo>
                <a:cubicBezTo>
                  <a:pt x="5704" y="3803"/>
                  <a:pt x="5571" y="3637"/>
                  <a:pt x="5404" y="3436"/>
                </a:cubicBezTo>
                <a:lnTo>
                  <a:pt x="5271" y="3370"/>
                </a:lnTo>
                <a:cubicBezTo>
                  <a:pt x="5237" y="3336"/>
                  <a:pt x="5237" y="3270"/>
                  <a:pt x="5271" y="3270"/>
                </a:cubicBezTo>
                <a:cubicBezTo>
                  <a:pt x="5171" y="3136"/>
                  <a:pt x="5071" y="3036"/>
                  <a:pt x="4970" y="2903"/>
                </a:cubicBezTo>
                <a:cubicBezTo>
                  <a:pt x="4937" y="2903"/>
                  <a:pt x="4904" y="2903"/>
                  <a:pt x="4870" y="2936"/>
                </a:cubicBezTo>
                <a:cubicBezTo>
                  <a:pt x="4837" y="2936"/>
                  <a:pt x="4837" y="2869"/>
                  <a:pt x="4870" y="2869"/>
                </a:cubicBezTo>
                <a:cubicBezTo>
                  <a:pt x="4904" y="2869"/>
                  <a:pt x="4904" y="2836"/>
                  <a:pt x="4904" y="2836"/>
                </a:cubicBezTo>
                <a:cubicBezTo>
                  <a:pt x="4737" y="2669"/>
                  <a:pt x="4537" y="2502"/>
                  <a:pt x="4337" y="2336"/>
                </a:cubicBezTo>
                <a:cubicBezTo>
                  <a:pt x="4303" y="2336"/>
                  <a:pt x="4237" y="2369"/>
                  <a:pt x="4203" y="2369"/>
                </a:cubicBezTo>
                <a:cubicBezTo>
                  <a:pt x="4137" y="2369"/>
                  <a:pt x="4137" y="2302"/>
                  <a:pt x="4170" y="2302"/>
                </a:cubicBezTo>
                <a:cubicBezTo>
                  <a:pt x="4203" y="2269"/>
                  <a:pt x="4237" y="2269"/>
                  <a:pt x="4270" y="2269"/>
                </a:cubicBezTo>
                <a:cubicBezTo>
                  <a:pt x="4070" y="2102"/>
                  <a:pt x="3836" y="1935"/>
                  <a:pt x="3603" y="1802"/>
                </a:cubicBezTo>
                <a:cubicBezTo>
                  <a:pt x="3576" y="1802"/>
                  <a:pt x="3592" y="1759"/>
                  <a:pt x="3617" y="1759"/>
                </a:cubicBezTo>
                <a:cubicBezTo>
                  <a:pt x="3623" y="1759"/>
                  <a:pt x="3629" y="1762"/>
                  <a:pt x="3636" y="1769"/>
                </a:cubicBezTo>
                <a:cubicBezTo>
                  <a:pt x="3703" y="1802"/>
                  <a:pt x="3770" y="1869"/>
                  <a:pt x="3870" y="1902"/>
                </a:cubicBezTo>
                <a:cubicBezTo>
                  <a:pt x="3836" y="1869"/>
                  <a:pt x="3836" y="1869"/>
                  <a:pt x="3870" y="1835"/>
                </a:cubicBezTo>
                <a:cubicBezTo>
                  <a:pt x="4403" y="1435"/>
                  <a:pt x="4970" y="1035"/>
                  <a:pt x="5504" y="634"/>
                </a:cubicBezTo>
                <a:cubicBezTo>
                  <a:pt x="5371" y="568"/>
                  <a:pt x="5237" y="501"/>
                  <a:pt x="5104" y="434"/>
                </a:cubicBezTo>
                <a:cubicBezTo>
                  <a:pt x="4904" y="301"/>
                  <a:pt x="4737" y="167"/>
                  <a:pt x="457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5" name="Google Shape;2725;p38"/>
          <p:cNvSpPr/>
          <p:nvPr/>
        </p:nvSpPr>
        <p:spPr>
          <a:xfrm>
            <a:off x="7594762" y="8273109"/>
            <a:ext cx="86646" cy="92208"/>
          </a:xfrm>
          <a:custGeom>
            <a:avLst/>
            <a:gdLst/>
            <a:ahLst/>
            <a:cxnLst/>
            <a:rect l="l" t="t" r="r" b="b"/>
            <a:pathLst>
              <a:path w="2602" h="2769" extrusionOk="0">
                <a:moveTo>
                  <a:pt x="1668" y="0"/>
                </a:moveTo>
                <a:cubicBezTo>
                  <a:pt x="1668" y="34"/>
                  <a:pt x="1668" y="67"/>
                  <a:pt x="1668" y="67"/>
                </a:cubicBezTo>
                <a:cubicBezTo>
                  <a:pt x="968" y="634"/>
                  <a:pt x="400" y="1201"/>
                  <a:pt x="0" y="1935"/>
                </a:cubicBezTo>
                <a:cubicBezTo>
                  <a:pt x="300" y="2202"/>
                  <a:pt x="601" y="2469"/>
                  <a:pt x="834" y="2769"/>
                </a:cubicBezTo>
                <a:cubicBezTo>
                  <a:pt x="1334" y="2068"/>
                  <a:pt x="1902" y="1401"/>
                  <a:pt x="2602" y="934"/>
                </a:cubicBezTo>
                <a:cubicBezTo>
                  <a:pt x="2335" y="567"/>
                  <a:pt x="2002" y="267"/>
                  <a:pt x="16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6" name="Google Shape;2726;p38"/>
          <p:cNvSpPr/>
          <p:nvPr/>
        </p:nvSpPr>
        <p:spPr>
          <a:xfrm>
            <a:off x="7625863" y="8306440"/>
            <a:ext cx="79987" cy="97770"/>
          </a:xfrm>
          <a:custGeom>
            <a:avLst/>
            <a:gdLst/>
            <a:ahLst/>
            <a:cxnLst/>
            <a:rect l="l" t="t" r="r" b="b"/>
            <a:pathLst>
              <a:path w="2402" h="2936" extrusionOk="0">
                <a:moveTo>
                  <a:pt x="1735" y="0"/>
                </a:moveTo>
                <a:cubicBezTo>
                  <a:pt x="1101" y="600"/>
                  <a:pt x="501" y="1201"/>
                  <a:pt x="0" y="1868"/>
                </a:cubicBezTo>
                <a:cubicBezTo>
                  <a:pt x="300" y="2202"/>
                  <a:pt x="567" y="2569"/>
                  <a:pt x="834" y="2935"/>
                </a:cubicBezTo>
                <a:cubicBezTo>
                  <a:pt x="1201" y="2202"/>
                  <a:pt x="1735" y="1534"/>
                  <a:pt x="2402" y="1067"/>
                </a:cubicBezTo>
                <a:cubicBezTo>
                  <a:pt x="2202" y="701"/>
                  <a:pt x="1968" y="334"/>
                  <a:pt x="1735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7" name="Google Shape;2727;p38"/>
          <p:cNvSpPr/>
          <p:nvPr/>
        </p:nvSpPr>
        <p:spPr>
          <a:xfrm>
            <a:off x="6808354" y="6862459"/>
            <a:ext cx="20013" cy="46686"/>
          </a:xfrm>
          <a:custGeom>
            <a:avLst/>
            <a:gdLst/>
            <a:ahLst/>
            <a:cxnLst/>
            <a:rect l="l" t="t" r="r" b="b"/>
            <a:pathLst>
              <a:path w="601" h="1402" extrusionOk="0">
                <a:moveTo>
                  <a:pt x="601" y="1"/>
                </a:moveTo>
                <a:cubicBezTo>
                  <a:pt x="401" y="1"/>
                  <a:pt x="200" y="34"/>
                  <a:pt x="0" y="34"/>
                </a:cubicBezTo>
                <a:cubicBezTo>
                  <a:pt x="34" y="34"/>
                  <a:pt x="34" y="34"/>
                  <a:pt x="34" y="67"/>
                </a:cubicBezTo>
                <a:cubicBezTo>
                  <a:pt x="34" y="501"/>
                  <a:pt x="67" y="968"/>
                  <a:pt x="67" y="1402"/>
                </a:cubicBezTo>
                <a:cubicBezTo>
                  <a:pt x="234" y="1335"/>
                  <a:pt x="401" y="1268"/>
                  <a:pt x="601" y="1202"/>
                </a:cubicBezTo>
                <a:cubicBezTo>
                  <a:pt x="567" y="801"/>
                  <a:pt x="601" y="401"/>
                  <a:pt x="6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8" name="Google Shape;2728;p38"/>
          <p:cNvSpPr/>
          <p:nvPr/>
        </p:nvSpPr>
        <p:spPr>
          <a:xfrm>
            <a:off x="7369265" y="8166488"/>
            <a:ext cx="177755" cy="98867"/>
          </a:xfrm>
          <a:custGeom>
            <a:avLst/>
            <a:gdLst/>
            <a:ahLst/>
            <a:cxnLst/>
            <a:rect l="l" t="t" r="r" b="b"/>
            <a:pathLst>
              <a:path w="5338" h="2969" extrusionOk="0">
                <a:moveTo>
                  <a:pt x="1" y="0"/>
                </a:moveTo>
                <a:lnTo>
                  <a:pt x="1" y="0"/>
                </a:lnTo>
                <a:cubicBezTo>
                  <a:pt x="1235" y="1067"/>
                  <a:pt x="2636" y="2001"/>
                  <a:pt x="4037" y="2969"/>
                </a:cubicBezTo>
                <a:cubicBezTo>
                  <a:pt x="4437" y="2569"/>
                  <a:pt x="4871" y="2202"/>
                  <a:pt x="5338" y="1868"/>
                </a:cubicBezTo>
                <a:cubicBezTo>
                  <a:pt x="3570" y="1268"/>
                  <a:pt x="1702" y="767"/>
                  <a:pt x="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29" name="Google Shape;2729;p38"/>
          <p:cNvSpPr/>
          <p:nvPr/>
        </p:nvSpPr>
        <p:spPr>
          <a:xfrm>
            <a:off x="7508119" y="8230886"/>
            <a:ext cx="141093" cy="103330"/>
          </a:xfrm>
          <a:custGeom>
            <a:avLst/>
            <a:gdLst/>
            <a:ahLst/>
            <a:cxnLst/>
            <a:rect l="l" t="t" r="r" b="b"/>
            <a:pathLst>
              <a:path w="4237" h="3103" extrusionOk="0">
                <a:moveTo>
                  <a:pt x="1335" y="1"/>
                </a:moveTo>
                <a:cubicBezTo>
                  <a:pt x="868" y="368"/>
                  <a:pt x="434" y="735"/>
                  <a:pt x="0" y="1135"/>
                </a:cubicBezTo>
                <a:cubicBezTo>
                  <a:pt x="434" y="1468"/>
                  <a:pt x="901" y="1802"/>
                  <a:pt x="1368" y="2136"/>
                </a:cubicBezTo>
                <a:cubicBezTo>
                  <a:pt x="1768" y="1669"/>
                  <a:pt x="2202" y="1202"/>
                  <a:pt x="2736" y="835"/>
                </a:cubicBezTo>
                <a:cubicBezTo>
                  <a:pt x="2742" y="828"/>
                  <a:pt x="2748" y="826"/>
                  <a:pt x="2754" y="826"/>
                </a:cubicBezTo>
                <a:cubicBezTo>
                  <a:pt x="2779" y="826"/>
                  <a:pt x="2796" y="874"/>
                  <a:pt x="2769" y="901"/>
                </a:cubicBezTo>
                <a:cubicBezTo>
                  <a:pt x="2335" y="1368"/>
                  <a:pt x="1902" y="1769"/>
                  <a:pt x="1468" y="2236"/>
                </a:cubicBezTo>
                <a:cubicBezTo>
                  <a:pt x="1835" y="2503"/>
                  <a:pt x="2202" y="2803"/>
                  <a:pt x="2535" y="3103"/>
                </a:cubicBezTo>
                <a:cubicBezTo>
                  <a:pt x="2902" y="2369"/>
                  <a:pt x="3469" y="1669"/>
                  <a:pt x="4203" y="1268"/>
                </a:cubicBezTo>
                <a:cubicBezTo>
                  <a:pt x="4203" y="1235"/>
                  <a:pt x="4203" y="1235"/>
                  <a:pt x="4237" y="1235"/>
                </a:cubicBezTo>
                <a:cubicBezTo>
                  <a:pt x="4103" y="1168"/>
                  <a:pt x="3970" y="1068"/>
                  <a:pt x="3836" y="1001"/>
                </a:cubicBezTo>
                <a:cubicBezTo>
                  <a:pt x="3069" y="635"/>
                  <a:pt x="2202" y="301"/>
                  <a:pt x="13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0" name="Google Shape;2730;p38"/>
          <p:cNvSpPr/>
          <p:nvPr/>
        </p:nvSpPr>
        <p:spPr>
          <a:xfrm>
            <a:off x="7004948" y="7202335"/>
            <a:ext cx="68898" cy="133333"/>
          </a:xfrm>
          <a:custGeom>
            <a:avLst/>
            <a:gdLst/>
            <a:ahLst/>
            <a:cxnLst/>
            <a:rect l="l" t="t" r="r" b="b"/>
            <a:pathLst>
              <a:path w="2069" h="4004" extrusionOk="0">
                <a:moveTo>
                  <a:pt x="1635" y="1"/>
                </a:moveTo>
                <a:cubicBezTo>
                  <a:pt x="1402" y="368"/>
                  <a:pt x="1201" y="802"/>
                  <a:pt x="1001" y="1202"/>
                </a:cubicBezTo>
                <a:cubicBezTo>
                  <a:pt x="1168" y="1302"/>
                  <a:pt x="1301" y="1369"/>
                  <a:pt x="1468" y="1469"/>
                </a:cubicBezTo>
                <a:cubicBezTo>
                  <a:pt x="1526" y="1497"/>
                  <a:pt x="1509" y="1575"/>
                  <a:pt x="1461" y="1575"/>
                </a:cubicBezTo>
                <a:cubicBezTo>
                  <a:pt x="1453" y="1575"/>
                  <a:pt x="1444" y="1573"/>
                  <a:pt x="1435" y="1569"/>
                </a:cubicBezTo>
                <a:cubicBezTo>
                  <a:pt x="1268" y="1502"/>
                  <a:pt x="1101" y="1435"/>
                  <a:pt x="935" y="1335"/>
                </a:cubicBezTo>
                <a:cubicBezTo>
                  <a:pt x="634" y="1936"/>
                  <a:pt x="434" y="2403"/>
                  <a:pt x="401" y="2469"/>
                </a:cubicBezTo>
                <a:cubicBezTo>
                  <a:pt x="234" y="2870"/>
                  <a:pt x="101" y="3270"/>
                  <a:pt x="1" y="3670"/>
                </a:cubicBezTo>
                <a:cubicBezTo>
                  <a:pt x="201" y="3770"/>
                  <a:pt x="401" y="3870"/>
                  <a:pt x="601" y="4004"/>
                </a:cubicBezTo>
                <a:cubicBezTo>
                  <a:pt x="801" y="3570"/>
                  <a:pt x="968" y="3137"/>
                  <a:pt x="1135" y="2703"/>
                </a:cubicBezTo>
                <a:cubicBezTo>
                  <a:pt x="968" y="2569"/>
                  <a:pt x="768" y="2403"/>
                  <a:pt x="568" y="2269"/>
                </a:cubicBezTo>
                <a:cubicBezTo>
                  <a:pt x="484" y="2241"/>
                  <a:pt x="540" y="2120"/>
                  <a:pt x="619" y="2120"/>
                </a:cubicBezTo>
                <a:cubicBezTo>
                  <a:pt x="635" y="2120"/>
                  <a:pt x="651" y="2125"/>
                  <a:pt x="668" y="2136"/>
                </a:cubicBezTo>
                <a:cubicBezTo>
                  <a:pt x="834" y="2236"/>
                  <a:pt x="1035" y="2369"/>
                  <a:pt x="1201" y="2536"/>
                </a:cubicBezTo>
                <a:cubicBezTo>
                  <a:pt x="1502" y="1736"/>
                  <a:pt x="1768" y="902"/>
                  <a:pt x="2069" y="101"/>
                </a:cubicBezTo>
                <a:cubicBezTo>
                  <a:pt x="1902" y="68"/>
                  <a:pt x="1768" y="34"/>
                  <a:pt x="16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1" name="Google Shape;2731;p38"/>
          <p:cNvSpPr/>
          <p:nvPr/>
        </p:nvSpPr>
        <p:spPr>
          <a:xfrm>
            <a:off x="7062721" y="7160147"/>
            <a:ext cx="28904" cy="40027"/>
          </a:xfrm>
          <a:custGeom>
            <a:avLst/>
            <a:gdLst/>
            <a:ahLst/>
            <a:cxnLst/>
            <a:rect l="l" t="t" r="r" b="b"/>
            <a:pathLst>
              <a:path w="868" h="1202" extrusionOk="0">
                <a:moveTo>
                  <a:pt x="867" y="0"/>
                </a:moveTo>
                <a:lnTo>
                  <a:pt x="867" y="0"/>
                </a:lnTo>
                <a:cubicBezTo>
                  <a:pt x="667" y="67"/>
                  <a:pt x="334" y="501"/>
                  <a:pt x="0" y="1068"/>
                </a:cubicBezTo>
                <a:cubicBezTo>
                  <a:pt x="134" y="1101"/>
                  <a:pt x="267" y="1168"/>
                  <a:pt x="367" y="1201"/>
                </a:cubicBezTo>
                <a:cubicBezTo>
                  <a:pt x="534" y="801"/>
                  <a:pt x="701" y="401"/>
                  <a:pt x="867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2" name="Google Shape;2732;p38"/>
          <p:cNvSpPr/>
          <p:nvPr/>
        </p:nvSpPr>
        <p:spPr>
          <a:xfrm>
            <a:off x="6643961" y="7178725"/>
            <a:ext cx="193307" cy="189910"/>
          </a:xfrm>
          <a:custGeom>
            <a:avLst/>
            <a:gdLst/>
            <a:ahLst/>
            <a:cxnLst/>
            <a:rect l="l" t="t" r="r" b="b"/>
            <a:pathLst>
              <a:path w="5805" h="5703" extrusionOk="0">
                <a:moveTo>
                  <a:pt x="3080" y="1"/>
                </a:moveTo>
                <a:cubicBezTo>
                  <a:pt x="2801" y="1"/>
                  <a:pt x="2535" y="84"/>
                  <a:pt x="2302" y="276"/>
                </a:cubicBezTo>
                <a:cubicBezTo>
                  <a:pt x="1101" y="1244"/>
                  <a:pt x="0" y="4279"/>
                  <a:pt x="1535" y="5280"/>
                </a:cubicBezTo>
                <a:cubicBezTo>
                  <a:pt x="1881" y="5504"/>
                  <a:pt x="2401" y="5703"/>
                  <a:pt x="2882" y="5703"/>
                </a:cubicBezTo>
                <a:cubicBezTo>
                  <a:pt x="3190" y="5703"/>
                  <a:pt x="3482" y="5621"/>
                  <a:pt x="3703" y="5413"/>
                </a:cubicBezTo>
                <a:cubicBezTo>
                  <a:pt x="3937" y="5180"/>
                  <a:pt x="4070" y="4513"/>
                  <a:pt x="4237" y="4212"/>
                </a:cubicBezTo>
                <a:cubicBezTo>
                  <a:pt x="4637" y="3479"/>
                  <a:pt x="5137" y="2811"/>
                  <a:pt x="5805" y="2278"/>
                </a:cubicBezTo>
                <a:cubicBezTo>
                  <a:pt x="5434" y="1244"/>
                  <a:pt x="4158" y="1"/>
                  <a:pt x="308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3" name="Google Shape;2733;p38"/>
          <p:cNvSpPr/>
          <p:nvPr/>
        </p:nvSpPr>
        <p:spPr>
          <a:xfrm>
            <a:off x="8211214" y="5974990"/>
            <a:ext cx="20013" cy="5562"/>
          </a:xfrm>
          <a:custGeom>
            <a:avLst/>
            <a:gdLst/>
            <a:ahLst/>
            <a:cxnLst/>
            <a:rect l="l" t="t" r="r" b="b"/>
            <a:pathLst>
              <a:path w="601" h="167" extrusionOk="0">
                <a:moveTo>
                  <a:pt x="0" y="0"/>
                </a:moveTo>
                <a:cubicBezTo>
                  <a:pt x="0" y="0"/>
                  <a:pt x="0" y="0"/>
                  <a:pt x="0" y="34"/>
                </a:cubicBezTo>
                <a:cubicBezTo>
                  <a:pt x="201" y="100"/>
                  <a:pt x="401" y="134"/>
                  <a:pt x="601" y="167"/>
                </a:cubicBezTo>
                <a:cubicBezTo>
                  <a:pt x="601" y="167"/>
                  <a:pt x="601" y="134"/>
                  <a:pt x="567" y="100"/>
                </a:cubicBezTo>
                <a:cubicBezTo>
                  <a:pt x="567" y="100"/>
                  <a:pt x="567" y="100"/>
                  <a:pt x="601" y="67"/>
                </a:cubicBezTo>
                <a:cubicBezTo>
                  <a:pt x="401" y="67"/>
                  <a:pt x="201" y="34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4" name="Google Shape;2734;p38"/>
          <p:cNvSpPr/>
          <p:nvPr/>
        </p:nvSpPr>
        <p:spPr>
          <a:xfrm>
            <a:off x="8234524" y="5976091"/>
            <a:ext cx="66699" cy="85547"/>
          </a:xfrm>
          <a:custGeom>
            <a:avLst/>
            <a:gdLst/>
            <a:ahLst/>
            <a:cxnLst/>
            <a:rect l="l" t="t" r="r" b="b"/>
            <a:pathLst>
              <a:path w="2003" h="2569" extrusionOk="0">
                <a:moveTo>
                  <a:pt x="1235" y="1"/>
                </a:moveTo>
                <a:cubicBezTo>
                  <a:pt x="801" y="67"/>
                  <a:pt x="401" y="67"/>
                  <a:pt x="1" y="67"/>
                </a:cubicBezTo>
                <a:cubicBezTo>
                  <a:pt x="1" y="101"/>
                  <a:pt x="34" y="134"/>
                  <a:pt x="34" y="167"/>
                </a:cubicBezTo>
                <a:cubicBezTo>
                  <a:pt x="368" y="234"/>
                  <a:pt x="701" y="267"/>
                  <a:pt x="1068" y="267"/>
                </a:cubicBezTo>
                <a:cubicBezTo>
                  <a:pt x="1135" y="267"/>
                  <a:pt x="1168" y="368"/>
                  <a:pt x="1102" y="401"/>
                </a:cubicBezTo>
                <a:cubicBezTo>
                  <a:pt x="768" y="468"/>
                  <a:pt x="468" y="468"/>
                  <a:pt x="168" y="468"/>
                </a:cubicBezTo>
                <a:cubicBezTo>
                  <a:pt x="368" y="1035"/>
                  <a:pt x="601" y="1602"/>
                  <a:pt x="768" y="2169"/>
                </a:cubicBezTo>
                <a:cubicBezTo>
                  <a:pt x="1068" y="2302"/>
                  <a:pt x="1335" y="2402"/>
                  <a:pt x="1635" y="2469"/>
                </a:cubicBezTo>
                <a:cubicBezTo>
                  <a:pt x="1735" y="2502"/>
                  <a:pt x="1869" y="2536"/>
                  <a:pt x="2002" y="2569"/>
                </a:cubicBezTo>
                <a:cubicBezTo>
                  <a:pt x="1702" y="1735"/>
                  <a:pt x="1469" y="868"/>
                  <a:pt x="12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5" name="Google Shape;2735;p38"/>
          <p:cNvSpPr/>
          <p:nvPr/>
        </p:nvSpPr>
        <p:spPr>
          <a:xfrm>
            <a:off x="6326726" y="6956758"/>
            <a:ext cx="567198" cy="453546"/>
          </a:xfrm>
          <a:custGeom>
            <a:avLst/>
            <a:gdLst/>
            <a:ahLst/>
            <a:cxnLst/>
            <a:rect l="l" t="t" r="r" b="b"/>
            <a:pathLst>
              <a:path w="17033" h="13620" extrusionOk="0">
                <a:moveTo>
                  <a:pt x="10626" y="4294"/>
                </a:moveTo>
                <a:cubicBezTo>
                  <a:pt x="10753" y="4294"/>
                  <a:pt x="10819" y="4459"/>
                  <a:pt x="10762" y="4574"/>
                </a:cubicBezTo>
                <a:cubicBezTo>
                  <a:pt x="9828" y="6142"/>
                  <a:pt x="9060" y="7843"/>
                  <a:pt x="8093" y="9411"/>
                </a:cubicBezTo>
                <a:cubicBezTo>
                  <a:pt x="8080" y="9436"/>
                  <a:pt x="8058" y="9447"/>
                  <a:pt x="8035" y="9447"/>
                </a:cubicBezTo>
                <a:cubicBezTo>
                  <a:pt x="7998" y="9447"/>
                  <a:pt x="7960" y="9419"/>
                  <a:pt x="7960" y="9377"/>
                </a:cubicBezTo>
                <a:cubicBezTo>
                  <a:pt x="8493" y="7810"/>
                  <a:pt x="9294" y="6309"/>
                  <a:pt x="10161" y="4874"/>
                </a:cubicBezTo>
                <a:lnTo>
                  <a:pt x="10161" y="4874"/>
                </a:lnTo>
                <a:cubicBezTo>
                  <a:pt x="8527" y="5842"/>
                  <a:pt x="8060" y="8310"/>
                  <a:pt x="7826" y="10011"/>
                </a:cubicBezTo>
                <a:cubicBezTo>
                  <a:pt x="7993" y="8110"/>
                  <a:pt x="8527" y="5074"/>
                  <a:pt x="10562" y="4307"/>
                </a:cubicBezTo>
                <a:cubicBezTo>
                  <a:pt x="10584" y="4298"/>
                  <a:pt x="10606" y="4294"/>
                  <a:pt x="10626" y="4294"/>
                </a:cubicBezTo>
                <a:close/>
                <a:moveTo>
                  <a:pt x="12986" y="5759"/>
                </a:moveTo>
                <a:cubicBezTo>
                  <a:pt x="13054" y="5759"/>
                  <a:pt x="13124" y="5764"/>
                  <a:pt x="13197" y="5775"/>
                </a:cubicBezTo>
                <a:cubicBezTo>
                  <a:pt x="14698" y="6008"/>
                  <a:pt x="15965" y="8177"/>
                  <a:pt x="15632" y="9611"/>
                </a:cubicBezTo>
                <a:cubicBezTo>
                  <a:pt x="15615" y="9661"/>
                  <a:pt x="15573" y="9686"/>
                  <a:pt x="15532" y="9686"/>
                </a:cubicBezTo>
                <a:cubicBezTo>
                  <a:pt x="15490" y="9686"/>
                  <a:pt x="15448" y="9661"/>
                  <a:pt x="15432" y="9611"/>
                </a:cubicBezTo>
                <a:cubicBezTo>
                  <a:pt x="15198" y="10078"/>
                  <a:pt x="14898" y="10478"/>
                  <a:pt x="14664" y="10945"/>
                </a:cubicBezTo>
                <a:cubicBezTo>
                  <a:pt x="14398" y="11412"/>
                  <a:pt x="14231" y="12046"/>
                  <a:pt x="13897" y="12480"/>
                </a:cubicBezTo>
                <a:cubicBezTo>
                  <a:pt x="13709" y="12736"/>
                  <a:pt x="13503" y="12818"/>
                  <a:pt x="13275" y="12818"/>
                </a:cubicBezTo>
                <a:cubicBezTo>
                  <a:pt x="13059" y="12818"/>
                  <a:pt x="12823" y="12745"/>
                  <a:pt x="12563" y="12680"/>
                </a:cubicBezTo>
                <a:cubicBezTo>
                  <a:pt x="10962" y="12313"/>
                  <a:pt x="9628" y="11679"/>
                  <a:pt x="10095" y="9778"/>
                </a:cubicBezTo>
                <a:cubicBezTo>
                  <a:pt x="10361" y="8677"/>
                  <a:pt x="11029" y="7543"/>
                  <a:pt x="11662" y="6609"/>
                </a:cubicBezTo>
                <a:cubicBezTo>
                  <a:pt x="11991" y="6131"/>
                  <a:pt x="12400" y="5759"/>
                  <a:pt x="12986" y="5759"/>
                </a:cubicBezTo>
                <a:close/>
                <a:moveTo>
                  <a:pt x="3404" y="0"/>
                </a:moveTo>
                <a:cubicBezTo>
                  <a:pt x="949" y="0"/>
                  <a:pt x="1" y="3148"/>
                  <a:pt x="654" y="5174"/>
                </a:cubicBezTo>
                <a:cubicBezTo>
                  <a:pt x="1222" y="7076"/>
                  <a:pt x="2689" y="8443"/>
                  <a:pt x="4257" y="9578"/>
                </a:cubicBezTo>
                <a:cubicBezTo>
                  <a:pt x="6392" y="11112"/>
                  <a:pt x="8994" y="12346"/>
                  <a:pt x="11462" y="13213"/>
                </a:cubicBezTo>
                <a:cubicBezTo>
                  <a:pt x="12190" y="13478"/>
                  <a:pt x="12905" y="13620"/>
                  <a:pt x="13563" y="13620"/>
                </a:cubicBezTo>
                <a:cubicBezTo>
                  <a:pt x="15229" y="13620"/>
                  <a:pt x="16536" y="12715"/>
                  <a:pt x="16799" y="10612"/>
                </a:cubicBezTo>
                <a:cubicBezTo>
                  <a:pt x="17033" y="8810"/>
                  <a:pt x="16633" y="7042"/>
                  <a:pt x="15332" y="5708"/>
                </a:cubicBezTo>
                <a:cubicBezTo>
                  <a:pt x="14164" y="4541"/>
                  <a:pt x="12396" y="3406"/>
                  <a:pt x="10595" y="2639"/>
                </a:cubicBezTo>
                <a:cubicBezTo>
                  <a:pt x="10595" y="2639"/>
                  <a:pt x="10595" y="2639"/>
                  <a:pt x="10595" y="2673"/>
                </a:cubicBezTo>
                <a:cubicBezTo>
                  <a:pt x="10461" y="2939"/>
                  <a:pt x="10328" y="3240"/>
                  <a:pt x="10161" y="3507"/>
                </a:cubicBezTo>
                <a:cubicBezTo>
                  <a:pt x="10151" y="3526"/>
                  <a:pt x="10139" y="3534"/>
                  <a:pt x="10126" y="3534"/>
                </a:cubicBezTo>
                <a:cubicBezTo>
                  <a:pt x="10095" y="3534"/>
                  <a:pt x="10061" y="3487"/>
                  <a:pt x="10061" y="3440"/>
                </a:cubicBezTo>
                <a:cubicBezTo>
                  <a:pt x="10195" y="3173"/>
                  <a:pt x="10328" y="2906"/>
                  <a:pt x="10495" y="2606"/>
                </a:cubicBezTo>
                <a:lnTo>
                  <a:pt x="10528" y="2606"/>
                </a:lnTo>
                <a:cubicBezTo>
                  <a:pt x="10395" y="2539"/>
                  <a:pt x="10228" y="2472"/>
                  <a:pt x="10095" y="2406"/>
                </a:cubicBezTo>
                <a:cubicBezTo>
                  <a:pt x="9894" y="3040"/>
                  <a:pt x="9594" y="3640"/>
                  <a:pt x="9327" y="4240"/>
                </a:cubicBezTo>
                <a:cubicBezTo>
                  <a:pt x="9494" y="4074"/>
                  <a:pt x="9661" y="3873"/>
                  <a:pt x="9794" y="3573"/>
                </a:cubicBezTo>
                <a:cubicBezTo>
                  <a:pt x="9805" y="3553"/>
                  <a:pt x="9821" y="3545"/>
                  <a:pt x="9839" y="3545"/>
                </a:cubicBezTo>
                <a:cubicBezTo>
                  <a:pt x="9877" y="3545"/>
                  <a:pt x="9917" y="3584"/>
                  <a:pt x="9894" y="3607"/>
                </a:cubicBezTo>
                <a:cubicBezTo>
                  <a:pt x="9828" y="4074"/>
                  <a:pt x="9561" y="4340"/>
                  <a:pt x="9227" y="4474"/>
                </a:cubicBezTo>
                <a:cubicBezTo>
                  <a:pt x="9194" y="4507"/>
                  <a:pt x="9194" y="4574"/>
                  <a:pt x="9161" y="4607"/>
                </a:cubicBezTo>
                <a:cubicBezTo>
                  <a:pt x="9161" y="4617"/>
                  <a:pt x="9155" y="4621"/>
                  <a:pt x="9148" y="4621"/>
                </a:cubicBezTo>
                <a:cubicBezTo>
                  <a:pt x="9130" y="4621"/>
                  <a:pt x="9104" y="4598"/>
                  <a:pt x="9127" y="4574"/>
                </a:cubicBezTo>
                <a:cubicBezTo>
                  <a:pt x="9127" y="4541"/>
                  <a:pt x="9161" y="4541"/>
                  <a:pt x="9161" y="4507"/>
                </a:cubicBezTo>
                <a:lnTo>
                  <a:pt x="9161" y="4507"/>
                </a:lnTo>
                <a:cubicBezTo>
                  <a:pt x="9024" y="4546"/>
                  <a:pt x="8876" y="4562"/>
                  <a:pt x="8723" y="4562"/>
                </a:cubicBezTo>
                <a:cubicBezTo>
                  <a:pt x="8614" y="4562"/>
                  <a:pt x="8504" y="4554"/>
                  <a:pt x="8393" y="4541"/>
                </a:cubicBezTo>
                <a:cubicBezTo>
                  <a:pt x="8393" y="4607"/>
                  <a:pt x="8360" y="4674"/>
                  <a:pt x="8360" y="4741"/>
                </a:cubicBezTo>
                <a:cubicBezTo>
                  <a:pt x="8347" y="4766"/>
                  <a:pt x="8330" y="4777"/>
                  <a:pt x="8313" y="4777"/>
                </a:cubicBezTo>
                <a:cubicBezTo>
                  <a:pt x="8285" y="4777"/>
                  <a:pt x="8260" y="4749"/>
                  <a:pt x="8260" y="4707"/>
                </a:cubicBezTo>
                <a:cubicBezTo>
                  <a:pt x="8260" y="4641"/>
                  <a:pt x="8293" y="4607"/>
                  <a:pt x="8293" y="4541"/>
                </a:cubicBezTo>
                <a:cubicBezTo>
                  <a:pt x="8093" y="4507"/>
                  <a:pt x="7893" y="4441"/>
                  <a:pt x="7726" y="4340"/>
                </a:cubicBezTo>
                <a:cubicBezTo>
                  <a:pt x="7659" y="4307"/>
                  <a:pt x="7593" y="4274"/>
                  <a:pt x="7559" y="4240"/>
                </a:cubicBezTo>
                <a:cubicBezTo>
                  <a:pt x="7526" y="4274"/>
                  <a:pt x="7526" y="4274"/>
                  <a:pt x="7526" y="4307"/>
                </a:cubicBezTo>
                <a:cubicBezTo>
                  <a:pt x="7512" y="4349"/>
                  <a:pt x="7481" y="4368"/>
                  <a:pt x="7451" y="4368"/>
                </a:cubicBezTo>
                <a:cubicBezTo>
                  <a:pt x="7410" y="4368"/>
                  <a:pt x="7373" y="4332"/>
                  <a:pt x="7393" y="4274"/>
                </a:cubicBezTo>
                <a:cubicBezTo>
                  <a:pt x="7393" y="4240"/>
                  <a:pt x="7426" y="4207"/>
                  <a:pt x="7426" y="4140"/>
                </a:cubicBezTo>
                <a:cubicBezTo>
                  <a:pt x="6859" y="3740"/>
                  <a:pt x="6392" y="3106"/>
                  <a:pt x="5925" y="2573"/>
                </a:cubicBezTo>
                <a:cubicBezTo>
                  <a:pt x="5625" y="2239"/>
                  <a:pt x="5324" y="1872"/>
                  <a:pt x="5024" y="1538"/>
                </a:cubicBezTo>
                <a:cubicBezTo>
                  <a:pt x="4491" y="1071"/>
                  <a:pt x="4024" y="538"/>
                  <a:pt x="3557" y="4"/>
                </a:cubicBezTo>
                <a:cubicBezTo>
                  <a:pt x="3505" y="1"/>
                  <a:pt x="3454" y="0"/>
                  <a:pt x="3404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6" name="Google Shape;2736;p38"/>
          <p:cNvSpPr/>
          <p:nvPr/>
        </p:nvSpPr>
        <p:spPr>
          <a:xfrm>
            <a:off x="8197895" y="5986079"/>
            <a:ext cx="53347" cy="57810"/>
          </a:xfrm>
          <a:custGeom>
            <a:avLst/>
            <a:gdLst/>
            <a:ahLst/>
            <a:cxnLst/>
            <a:rect l="l" t="t" r="r" b="b"/>
            <a:pathLst>
              <a:path w="1602" h="1736" extrusionOk="0">
                <a:moveTo>
                  <a:pt x="267" y="1"/>
                </a:moveTo>
                <a:cubicBezTo>
                  <a:pt x="167" y="234"/>
                  <a:pt x="67" y="468"/>
                  <a:pt x="0" y="701"/>
                </a:cubicBezTo>
                <a:cubicBezTo>
                  <a:pt x="500" y="1102"/>
                  <a:pt x="1034" y="1469"/>
                  <a:pt x="1601" y="1735"/>
                </a:cubicBezTo>
                <a:cubicBezTo>
                  <a:pt x="1401" y="1235"/>
                  <a:pt x="1268" y="701"/>
                  <a:pt x="1101" y="168"/>
                </a:cubicBezTo>
                <a:cubicBezTo>
                  <a:pt x="801" y="134"/>
                  <a:pt x="534" y="68"/>
                  <a:pt x="26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7" name="Google Shape;2737;p38"/>
          <p:cNvSpPr/>
          <p:nvPr/>
        </p:nvSpPr>
        <p:spPr>
          <a:xfrm>
            <a:off x="6607298" y="7026852"/>
            <a:ext cx="52248" cy="78888"/>
          </a:xfrm>
          <a:custGeom>
            <a:avLst/>
            <a:gdLst/>
            <a:ahLst/>
            <a:cxnLst/>
            <a:rect l="l" t="t" r="r" b="b"/>
            <a:pathLst>
              <a:path w="1569" h="2369" extrusionOk="0">
                <a:moveTo>
                  <a:pt x="768" y="1"/>
                </a:moveTo>
                <a:cubicBezTo>
                  <a:pt x="468" y="768"/>
                  <a:pt x="167" y="1535"/>
                  <a:pt x="1" y="2336"/>
                </a:cubicBezTo>
                <a:cubicBezTo>
                  <a:pt x="90" y="2358"/>
                  <a:pt x="179" y="2369"/>
                  <a:pt x="268" y="2369"/>
                </a:cubicBezTo>
                <a:cubicBezTo>
                  <a:pt x="445" y="2369"/>
                  <a:pt x="623" y="2324"/>
                  <a:pt x="801" y="2235"/>
                </a:cubicBezTo>
                <a:cubicBezTo>
                  <a:pt x="1035" y="1568"/>
                  <a:pt x="1268" y="901"/>
                  <a:pt x="1568" y="267"/>
                </a:cubicBezTo>
                <a:cubicBezTo>
                  <a:pt x="1302" y="167"/>
                  <a:pt x="1035" y="67"/>
                  <a:pt x="768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8" name="Google Shape;2738;p38"/>
          <p:cNvSpPr/>
          <p:nvPr/>
        </p:nvSpPr>
        <p:spPr>
          <a:xfrm>
            <a:off x="6648387" y="6945770"/>
            <a:ext cx="38928" cy="63336"/>
          </a:xfrm>
          <a:custGeom>
            <a:avLst/>
            <a:gdLst/>
            <a:ahLst/>
            <a:cxnLst/>
            <a:rect l="l" t="t" r="r" b="b"/>
            <a:pathLst>
              <a:path w="1169" h="1902" extrusionOk="0">
                <a:moveTo>
                  <a:pt x="368" y="0"/>
                </a:moveTo>
                <a:cubicBezTo>
                  <a:pt x="268" y="234"/>
                  <a:pt x="134" y="467"/>
                  <a:pt x="1" y="701"/>
                </a:cubicBezTo>
                <a:cubicBezTo>
                  <a:pt x="101" y="868"/>
                  <a:pt x="201" y="1035"/>
                  <a:pt x="301" y="1235"/>
                </a:cubicBezTo>
                <a:cubicBezTo>
                  <a:pt x="401" y="1368"/>
                  <a:pt x="501" y="1535"/>
                  <a:pt x="568" y="1668"/>
                </a:cubicBezTo>
                <a:cubicBezTo>
                  <a:pt x="768" y="1735"/>
                  <a:pt x="968" y="1835"/>
                  <a:pt x="1168" y="1902"/>
                </a:cubicBezTo>
                <a:cubicBezTo>
                  <a:pt x="835" y="1301"/>
                  <a:pt x="568" y="634"/>
                  <a:pt x="3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39" name="Google Shape;2739;p38"/>
          <p:cNvSpPr/>
          <p:nvPr/>
        </p:nvSpPr>
        <p:spPr>
          <a:xfrm>
            <a:off x="6631739" y="6974641"/>
            <a:ext cx="25574" cy="24475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401" y="1"/>
                </a:moveTo>
                <a:cubicBezTo>
                  <a:pt x="267" y="201"/>
                  <a:pt x="134" y="368"/>
                  <a:pt x="1" y="568"/>
                </a:cubicBezTo>
                <a:cubicBezTo>
                  <a:pt x="234" y="601"/>
                  <a:pt x="501" y="635"/>
                  <a:pt x="768" y="735"/>
                </a:cubicBezTo>
                <a:cubicBezTo>
                  <a:pt x="734" y="635"/>
                  <a:pt x="668" y="534"/>
                  <a:pt x="634" y="468"/>
                </a:cubicBezTo>
                <a:cubicBezTo>
                  <a:pt x="568" y="301"/>
                  <a:pt x="468" y="168"/>
                  <a:pt x="4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0" name="Google Shape;2740;p38"/>
          <p:cNvSpPr/>
          <p:nvPr/>
        </p:nvSpPr>
        <p:spPr>
          <a:xfrm>
            <a:off x="6731702" y="5299667"/>
            <a:ext cx="2141656" cy="3721174"/>
          </a:xfrm>
          <a:custGeom>
            <a:avLst/>
            <a:gdLst/>
            <a:ahLst/>
            <a:cxnLst/>
            <a:rect l="l" t="t" r="r" b="b"/>
            <a:pathLst>
              <a:path w="64314" h="111747" extrusionOk="0">
                <a:moveTo>
                  <a:pt x="51145" y="17995"/>
                </a:moveTo>
                <a:cubicBezTo>
                  <a:pt x="51164" y="17995"/>
                  <a:pt x="51185" y="18000"/>
                  <a:pt x="51204" y="18013"/>
                </a:cubicBezTo>
                <a:cubicBezTo>
                  <a:pt x="51404" y="18246"/>
                  <a:pt x="51638" y="18447"/>
                  <a:pt x="51838" y="18680"/>
                </a:cubicBezTo>
                <a:cubicBezTo>
                  <a:pt x="52038" y="18880"/>
                  <a:pt x="52271" y="19047"/>
                  <a:pt x="52438" y="19281"/>
                </a:cubicBezTo>
                <a:cubicBezTo>
                  <a:pt x="52496" y="19338"/>
                  <a:pt x="52429" y="19421"/>
                  <a:pt x="52367" y="19421"/>
                </a:cubicBezTo>
                <a:cubicBezTo>
                  <a:pt x="52357" y="19421"/>
                  <a:pt x="52347" y="19419"/>
                  <a:pt x="52338" y="19414"/>
                </a:cubicBezTo>
                <a:cubicBezTo>
                  <a:pt x="52105" y="19247"/>
                  <a:pt x="51938" y="19014"/>
                  <a:pt x="51738" y="18814"/>
                </a:cubicBezTo>
                <a:cubicBezTo>
                  <a:pt x="51504" y="18580"/>
                  <a:pt x="51271" y="18380"/>
                  <a:pt x="51070" y="18146"/>
                </a:cubicBezTo>
                <a:cubicBezTo>
                  <a:pt x="50990" y="18092"/>
                  <a:pt x="51061" y="17995"/>
                  <a:pt x="51145" y="17995"/>
                </a:cubicBezTo>
                <a:close/>
                <a:moveTo>
                  <a:pt x="49995" y="19244"/>
                </a:moveTo>
                <a:cubicBezTo>
                  <a:pt x="50017" y="19244"/>
                  <a:pt x="50036" y="19255"/>
                  <a:pt x="50036" y="19281"/>
                </a:cubicBezTo>
                <a:cubicBezTo>
                  <a:pt x="50370" y="20048"/>
                  <a:pt x="50904" y="20515"/>
                  <a:pt x="51504" y="21082"/>
                </a:cubicBezTo>
                <a:cubicBezTo>
                  <a:pt x="51537" y="21082"/>
                  <a:pt x="51504" y="21149"/>
                  <a:pt x="51471" y="21149"/>
                </a:cubicBezTo>
                <a:cubicBezTo>
                  <a:pt x="50737" y="20815"/>
                  <a:pt x="50203" y="20048"/>
                  <a:pt x="49936" y="19314"/>
                </a:cubicBezTo>
                <a:cubicBezTo>
                  <a:pt x="49916" y="19273"/>
                  <a:pt x="49959" y="19244"/>
                  <a:pt x="49995" y="19244"/>
                </a:cubicBezTo>
                <a:close/>
                <a:moveTo>
                  <a:pt x="33734" y="47683"/>
                </a:moveTo>
                <a:cubicBezTo>
                  <a:pt x="33731" y="47689"/>
                  <a:pt x="33729" y="47694"/>
                  <a:pt x="33726" y="47700"/>
                </a:cubicBezTo>
                <a:lnTo>
                  <a:pt x="33726" y="47700"/>
                </a:lnTo>
                <a:cubicBezTo>
                  <a:pt x="33731" y="47694"/>
                  <a:pt x="33734" y="47688"/>
                  <a:pt x="33734" y="47683"/>
                </a:cubicBezTo>
                <a:close/>
                <a:moveTo>
                  <a:pt x="33358" y="47501"/>
                </a:moveTo>
                <a:cubicBezTo>
                  <a:pt x="33358" y="47734"/>
                  <a:pt x="33358" y="47968"/>
                  <a:pt x="33324" y="48235"/>
                </a:cubicBezTo>
                <a:cubicBezTo>
                  <a:pt x="33458" y="48034"/>
                  <a:pt x="33558" y="47868"/>
                  <a:pt x="33691" y="47668"/>
                </a:cubicBezTo>
                <a:cubicBezTo>
                  <a:pt x="33691" y="47658"/>
                  <a:pt x="33697" y="47654"/>
                  <a:pt x="33704" y="47654"/>
                </a:cubicBezTo>
                <a:cubicBezTo>
                  <a:pt x="33717" y="47654"/>
                  <a:pt x="33735" y="47667"/>
                  <a:pt x="33734" y="47683"/>
                </a:cubicBezTo>
                <a:lnTo>
                  <a:pt x="33734" y="47683"/>
                </a:lnTo>
                <a:cubicBezTo>
                  <a:pt x="33764" y="47622"/>
                  <a:pt x="33794" y="47562"/>
                  <a:pt x="33825" y="47501"/>
                </a:cubicBezTo>
                <a:close/>
                <a:moveTo>
                  <a:pt x="44296" y="50107"/>
                </a:moveTo>
                <a:cubicBezTo>
                  <a:pt x="44308" y="50107"/>
                  <a:pt x="44322" y="50115"/>
                  <a:pt x="44332" y="50136"/>
                </a:cubicBezTo>
                <a:cubicBezTo>
                  <a:pt x="46334" y="52538"/>
                  <a:pt x="48068" y="55073"/>
                  <a:pt x="51004" y="56440"/>
                </a:cubicBezTo>
                <a:cubicBezTo>
                  <a:pt x="51070" y="56474"/>
                  <a:pt x="51004" y="56574"/>
                  <a:pt x="50937" y="56574"/>
                </a:cubicBezTo>
                <a:cubicBezTo>
                  <a:pt x="47701" y="55506"/>
                  <a:pt x="46100" y="52771"/>
                  <a:pt x="44266" y="50169"/>
                </a:cubicBezTo>
                <a:cubicBezTo>
                  <a:pt x="44243" y="50146"/>
                  <a:pt x="44267" y="50107"/>
                  <a:pt x="44296" y="50107"/>
                </a:cubicBezTo>
                <a:close/>
                <a:moveTo>
                  <a:pt x="16875" y="61938"/>
                </a:moveTo>
                <a:cubicBezTo>
                  <a:pt x="16886" y="61938"/>
                  <a:pt x="16899" y="61940"/>
                  <a:pt x="16913" y="61944"/>
                </a:cubicBezTo>
                <a:cubicBezTo>
                  <a:pt x="17313" y="62178"/>
                  <a:pt x="17813" y="62445"/>
                  <a:pt x="18147" y="62812"/>
                </a:cubicBezTo>
                <a:cubicBezTo>
                  <a:pt x="18174" y="62839"/>
                  <a:pt x="18157" y="62887"/>
                  <a:pt x="18132" y="62887"/>
                </a:cubicBezTo>
                <a:cubicBezTo>
                  <a:pt x="18126" y="62887"/>
                  <a:pt x="18120" y="62885"/>
                  <a:pt x="18114" y="62878"/>
                </a:cubicBezTo>
                <a:cubicBezTo>
                  <a:pt x="17647" y="62678"/>
                  <a:pt x="17213" y="62345"/>
                  <a:pt x="16846" y="62044"/>
                </a:cubicBezTo>
                <a:cubicBezTo>
                  <a:pt x="16789" y="62016"/>
                  <a:pt x="16805" y="61938"/>
                  <a:pt x="16875" y="61938"/>
                </a:cubicBezTo>
                <a:close/>
                <a:moveTo>
                  <a:pt x="34792" y="62253"/>
                </a:moveTo>
                <a:cubicBezTo>
                  <a:pt x="34809" y="62253"/>
                  <a:pt x="34826" y="62261"/>
                  <a:pt x="34826" y="62278"/>
                </a:cubicBezTo>
                <a:cubicBezTo>
                  <a:pt x="34225" y="64980"/>
                  <a:pt x="36126" y="68216"/>
                  <a:pt x="37161" y="70617"/>
                </a:cubicBezTo>
                <a:cubicBezTo>
                  <a:pt x="37208" y="70712"/>
                  <a:pt x="37121" y="70806"/>
                  <a:pt x="37043" y="70806"/>
                </a:cubicBezTo>
                <a:cubicBezTo>
                  <a:pt x="37011" y="70806"/>
                  <a:pt x="36980" y="70790"/>
                  <a:pt x="36960" y="70751"/>
                </a:cubicBezTo>
                <a:cubicBezTo>
                  <a:pt x="36160" y="69283"/>
                  <a:pt x="35659" y="67682"/>
                  <a:pt x="35159" y="66081"/>
                </a:cubicBezTo>
                <a:cubicBezTo>
                  <a:pt x="34725" y="64780"/>
                  <a:pt x="34425" y="63612"/>
                  <a:pt x="34759" y="62278"/>
                </a:cubicBezTo>
                <a:cubicBezTo>
                  <a:pt x="34759" y="62261"/>
                  <a:pt x="34776" y="62253"/>
                  <a:pt x="34792" y="62253"/>
                </a:cubicBezTo>
                <a:close/>
                <a:moveTo>
                  <a:pt x="43165" y="0"/>
                </a:moveTo>
                <a:cubicBezTo>
                  <a:pt x="41831" y="767"/>
                  <a:pt x="40763" y="1468"/>
                  <a:pt x="40163" y="3102"/>
                </a:cubicBezTo>
                <a:cubicBezTo>
                  <a:pt x="39429" y="5070"/>
                  <a:pt x="39195" y="7272"/>
                  <a:pt x="39329" y="9373"/>
                </a:cubicBezTo>
                <a:cubicBezTo>
                  <a:pt x="39462" y="11475"/>
                  <a:pt x="40063" y="13576"/>
                  <a:pt x="40663" y="15578"/>
                </a:cubicBezTo>
                <a:cubicBezTo>
                  <a:pt x="40963" y="16679"/>
                  <a:pt x="41330" y="17613"/>
                  <a:pt x="41864" y="18380"/>
                </a:cubicBezTo>
                <a:cubicBezTo>
                  <a:pt x="42865" y="18980"/>
                  <a:pt x="43865" y="19481"/>
                  <a:pt x="45033" y="19714"/>
                </a:cubicBezTo>
                <a:cubicBezTo>
                  <a:pt x="45426" y="19793"/>
                  <a:pt x="45802" y="19827"/>
                  <a:pt x="46167" y="19827"/>
                </a:cubicBezTo>
                <a:cubicBezTo>
                  <a:pt x="47508" y="19827"/>
                  <a:pt x="48707" y="19366"/>
                  <a:pt x="50070" y="18947"/>
                </a:cubicBezTo>
                <a:cubicBezTo>
                  <a:pt x="50076" y="18941"/>
                  <a:pt x="50083" y="18938"/>
                  <a:pt x="50088" y="18938"/>
                </a:cubicBezTo>
                <a:cubicBezTo>
                  <a:pt x="50113" y="18938"/>
                  <a:pt x="50130" y="18987"/>
                  <a:pt x="50103" y="19014"/>
                </a:cubicBezTo>
                <a:cubicBezTo>
                  <a:pt x="49036" y="19647"/>
                  <a:pt x="47768" y="20114"/>
                  <a:pt x="46534" y="20315"/>
                </a:cubicBezTo>
                <a:cubicBezTo>
                  <a:pt x="46801" y="21182"/>
                  <a:pt x="47101" y="22049"/>
                  <a:pt x="47334" y="22916"/>
                </a:cubicBezTo>
                <a:cubicBezTo>
                  <a:pt x="47668" y="22983"/>
                  <a:pt x="48035" y="23017"/>
                  <a:pt x="48402" y="23017"/>
                </a:cubicBezTo>
                <a:cubicBezTo>
                  <a:pt x="47801" y="22283"/>
                  <a:pt x="47468" y="21282"/>
                  <a:pt x="47301" y="20381"/>
                </a:cubicBezTo>
                <a:cubicBezTo>
                  <a:pt x="47301" y="20362"/>
                  <a:pt x="47323" y="20343"/>
                  <a:pt x="47342" y="20343"/>
                </a:cubicBezTo>
                <a:cubicBezTo>
                  <a:pt x="47356" y="20343"/>
                  <a:pt x="47368" y="20353"/>
                  <a:pt x="47368" y="20381"/>
                </a:cubicBezTo>
                <a:cubicBezTo>
                  <a:pt x="47568" y="21182"/>
                  <a:pt x="47902" y="21849"/>
                  <a:pt x="48302" y="22516"/>
                </a:cubicBezTo>
                <a:cubicBezTo>
                  <a:pt x="48536" y="22555"/>
                  <a:pt x="48771" y="22571"/>
                  <a:pt x="49005" y="22571"/>
                </a:cubicBezTo>
                <a:cubicBezTo>
                  <a:pt x="49171" y="22571"/>
                  <a:pt x="49337" y="22563"/>
                  <a:pt x="49503" y="22550"/>
                </a:cubicBezTo>
                <a:cubicBezTo>
                  <a:pt x="48936" y="21849"/>
                  <a:pt x="48502" y="20982"/>
                  <a:pt x="48168" y="20181"/>
                </a:cubicBezTo>
                <a:cubicBezTo>
                  <a:pt x="48148" y="20140"/>
                  <a:pt x="48178" y="20111"/>
                  <a:pt x="48212" y="20111"/>
                </a:cubicBezTo>
                <a:cubicBezTo>
                  <a:pt x="48233" y="20111"/>
                  <a:pt x="48256" y="20122"/>
                  <a:pt x="48268" y="20148"/>
                </a:cubicBezTo>
                <a:cubicBezTo>
                  <a:pt x="48635" y="21015"/>
                  <a:pt x="49169" y="21749"/>
                  <a:pt x="49703" y="22516"/>
                </a:cubicBezTo>
                <a:cubicBezTo>
                  <a:pt x="49770" y="22516"/>
                  <a:pt x="49836" y="22483"/>
                  <a:pt x="49936" y="22483"/>
                </a:cubicBezTo>
                <a:cubicBezTo>
                  <a:pt x="50070" y="22316"/>
                  <a:pt x="50203" y="22116"/>
                  <a:pt x="50237" y="21816"/>
                </a:cubicBezTo>
                <a:cubicBezTo>
                  <a:pt x="50248" y="21781"/>
                  <a:pt x="50272" y="21766"/>
                  <a:pt x="50298" y="21766"/>
                </a:cubicBezTo>
                <a:cubicBezTo>
                  <a:pt x="50347" y="21766"/>
                  <a:pt x="50403" y="21817"/>
                  <a:pt x="50403" y="21882"/>
                </a:cubicBezTo>
                <a:cubicBezTo>
                  <a:pt x="50370" y="22083"/>
                  <a:pt x="50303" y="22283"/>
                  <a:pt x="50203" y="22416"/>
                </a:cubicBezTo>
                <a:cubicBezTo>
                  <a:pt x="50403" y="22383"/>
                  <a:pt x="50637" y="22316"/>
                  <a:pt x="50837" y="22249"/>
                </a:cubicBezTo>
                <a:cubicBezTo>
                  <a:pt x="50070" y="21549"/>
                  <a:pt x="49469" y="20581"/>
                  <a:pt x="48836" y="19781"/>
                </a:cubicBezTo>
                <a:cubicBezTo>
                  <a:pt x="48784" y="19730"/>
                  <a:pt x="48831" y="19659"/>
                  <a:pt x="48886" y="19659"/>
                </a:cubicBezTo>
                <a:cubicBezTo>
                  <a:pt x="48903" y="19659"/>
                  <a:pt x="48920" y="19665"/>
                  <a:pt x="48936" y="19681"/>
                </a:cubicBezTo>
                <a:cubicBezTo>
                  <a:pt x="49569" y="20481"/>
                  <a:pt x="50403" y="21315"/>
                  <a:pt x="50937" y="22216"/>
                </a:cubicBezTo>
                <a:cubicBezTo>
                  <a:pt x="52438" y="21716"/>
                  <a:pt x="53839" y="20815"/>
                  <a:pt x="55107" y="20081"/>
                </a:cubicBezTo>
                <a:cubicBezTo>
                  <a:pt x="55127" y="20071"/>
                  <a:pt x="55150" y="20066"/>
                  <a:pt x="55174" y="20066"/>
                </a:cubicBezTo>
                <a:cubicBezTo>
                  <a:pt x="55304" y="20066"/>
                  <a:pt x="55453" y="20207"/>
                  <a:pt x="55340" y="20348"/>
                </a:cubicBezTo>
                <a:cubicBezTo>
                  <a:pt x="54606" y="21349"/>
                  <a:pt x="53439" y="21782"/>
                  <a:pt x="52271" y="22083"/>
                </a:cubicBezTo>
                <a:cubicBezTo>
                  <a:pt x="51571" y="22283"/>
                  <a:pt x="50837" y="22483"/>
                  <a:pt x="50070" y="22583"/>
                </a:cubicBezTo>
                <a:cubicBezTo>
                  <a:pt x="50003" y="22650"/>
                  <a:pt x="49936" y="22716"/>
                  <a:pt x="49870" y="22750"/>
                </a:cubicBezTo>
                <a:cubicBezTo>
                  <a:pt x="49903" y="22783"/>
                  <a:pt x="49903" y="22816"/>
                  <a:pt x="49936" y="22850"/>
                </a:cubicBezTo>
                <a:cubicBezTo>
                  <a:pt x="49960" y="22897"/>
                  <a:pt x="49917" y="22944"/>
                  <a:pt x="49878" y="22944"/>
                </a:cubicBezTo>
                <a:cubicBezTo>
                  <a:pt x="49862" y="22944"/>
                  <a:pt x="49846" y="22936"/>
                  <a:pt x="49836" y="22916"/>
                </a:cubicBezTo>
                <a:cubicBezTo>
                  <a:pt x="49803" y="22916"/>
                  <a:pt x="49770" y="22883"/>
                  <a:pt x="49770" y="22850"/>
                </a:cubicBezTo>
                <a:cubicBezTo>
                  <a:pt x="49436" y="23050"/>
                  <a:pt x="49036" y="23150"/>
                  <a:pt x="48635" y="23183"/>
                </a:cubicBezTo>
                <a:cubicBezTo>
                  <a:pt x="48669" y="23217"/>
                  <a:pt x="48669" y="23217"/>
                  <a:pt x="48702" y="23250"/>
                </a:cubicBezTo>
                <a:cubicBezTo>
                  <a:pt x="48702" y="23283"/>
                  <a:pt x="48669" y="23317"/>
                  <a:pt x="48635" y="23317"/>
                </a:cubicBezTo>
                <a:cubicBezTo>
                  <a:pt x="48602" y="23283"/>
                  <a:pt x="48569" y="23217"/>
                  <a:pt x="48535" y="23183"/>
                </a:cubicBezTo>
                <a:cubicBezTo>
                  <a:pt x="48469" y="23194"/>
                  <a:pt x="48406" y="23198"/>
                  <a:pt x="48345" y="23198"/>
                </a:cubicBezTo>
                <a:cubicBezTo>
                  <a:pt x="48224" y="23198"/>
                  <a:pt x="48113" y="23183"/>
                  <a:pt x="48002" y="23183"/>
                </a:cubicBezTo>
                <a:cubicBezTo>
                  <a:pt x="47768" y="23183"/>
                  <a:pt x="47568" y="23150"/>
                  <a:pt x="47368" y="23117"/>
                </a:cubicBezTo>
                <a:lnTo>
                  <a:pt x="47368" y="23117"/>
                </a:lnTo>
                <a:cubicBezTo>
                  <a:pt x="47401" y="23183"/>
                  <a:pt x="47401" y="23217"/>
                  <a:pt x="47435" y="23283"/>
                </a:cubicBezTo>
                <a:cubicBezTo>
                  <a:pt x="47435" y="23342"/>
                  <a:pt x="47389" y="23377"/>
                  <a:pt x="47345" y="23377"/>
                </a:cubicBezTo>
                <a:cubicBezTo>
                  <a:pt x="47313" y="23377"/>
                  <a:pt x="47282" y="23359"/>
                  <a:pt x="47268" y="23317"/>
                </a:cubicBezTo>
                <a:cubicBezTo>
                  <a:pt x="47268" y="23250"/>
                  <a:pt x="47234" y="23150"/>
                  <a:pt x="47201" y="23083"/>
                </a:cubicBezTo>
                <a:cubicBezTo>
                  <a:pt x="46801" y="22983"/>
                  <a:pt x="46400" y="22883"/>
                  <a:pt x="46000" y="22716"/>
                </a:cubicBezTo>
                <a:lnTo>
                  <a:pt x="46000" y="22716"/>
                </a:lnTo>
                <a:cubicBezTo>
                  <a:pt x="46067" y="22950"/>
                  <a:pt x="46134" y="23217"/>
                  <a:pt x="46200" y="23484"/>
                </a:cubicBezTo>
                <a:cubicBezTo>
                  <a:pt x="46221" y="23525"/>
                  <a:pt x="46191" y="23553"/>
                  <a:pt x="46157" y="23553"/>
                </a:cubicBezTo>
                <a:cubicBezTo>
                  <a:pt x="46135" y="23553"/>
                  <a:pt x="46113" y="23542"/>
                  <a:pt x="46100" y="23517"/>
                </a:cubicBezTo>
                <a:cubicBezTo>
                  <a:pt x="45967" y="23217"/>
                  <a:pt x="45833" y="22916"/>
                  <a:pt x="45733" y="22583"/>
                </a:cubicBezTo>
                <a:cubicBezTo>
                  <a:pt x="45100" y="22283"/>
                  <a:pt x="44499" y="21882"/>
                  <a:pt x="43999" y="21415"/>
                </a:cubicBezTo>
                <a:cubicBezTo>
                  <a:pt x="42731" y="24818"/>
                  <a:pt x="42364" y="28187"/>
                  <a:pt x="41997" y="31856"/>
                </a:cubicBezTo>
                <a:cubicBezTo>
                  <a:pt x="41797" y="33824"/>
                  <a:pt x="41630" y="35826"/>
                  <a:pt x="41263" y="37794"/>
                </a:cubicBezTo>
                <a:cubicBezTo>
                  <a:pt x="40830" y="40329"/>
                  <a:pt x="41230" y="42597"/>
                  <a:pt x="42064" y="45032"/>
                </a:cubicBezTo>
                <a:cubicBezTo>
                  <a:pt x="42085" y="45074"/>
                  <a:pt x="42054" y="45102"/>
                  <a:pt x="42020" y="45102"/>
                </a:cubicBezTo>
                <a:cubicBezTo>
                  <a:pt x="41999" y="45102"/>
                  <a:pt x="41977" y="45091"/>
                  <a:pt x="41964" y="45066"/>
                </a:cubicBezTo>
                <a:cubicBezTo>
                  <a:pt x="41063" y="43164"/>
                  <a:pt x="40663" y="41196"/>
                  <a:pt x="40363" y="39128"/>
                </a:cubicBezTo>
                <a:cubicBezTo>
                  <a:pt x="39496" y="40929"/>
                  <a:pt x="38328" y="42764"/>
                  <a:pt x="38095" y="43064"/>
                </a:cubicBezTo>
                <a:cubicBezTo>
                  <a:pt x="36760" y="44966"/>
                  <a:pt x="35126" y="46667"/>
                  <a:pt x="33925" y="48668"/>
                </a:cubicBezTo>
                <a:cubicBezTo>
                  <a:pt x="32224" y="51504"/>
                  <a:pt x="32024" y="54606"/>
                  <a:pt x="32090" y="57841"/>
                </a:cubicBezTo>
                <a:cubicBezTo>
                  <a:pt x="32090" y="57858"/>
                  <a:pt x="32074" y="57866"/>
                  <a:pt x="32057" y="57866"/>
                </a:cubicBezTo>
                <a:cubicBezTo>
                  <a:pt x="32040" y="57866"/>
                  <a:pt x="32024" y="57858"/>
                  <a:pt x="32024" y="57841"/>
                </a:cubicBezTo>
                <a:cubicBezTo>
                  <a:pt x="31795" y="54017"/>
                  <a:pt x="32142" y="50930"/>
                  <a:pt x="33726" y="47700"/>
                </a:cubicBezTo>
                <a:lnTo>
                  <a:pt x="33726" y="47700"/>
                </a:lnTo>
                <a:cubicBezTo>
                  <a:pt x="33725" y="47700"/>
                  <a:pt x="33725" y="47701"/>
                  <a:pt x="33725" y="47701"/>
                </a:cubicBezTo>
                <a:cubicBezTo>
                  <a:pt x="33458" y="48168"/>
                  <a:pt x="33158" y="48602"/>
                  <a:pt x="32891" y="49069"/>
                </a:cubicBezTo>
                <a:cubicBezTo>
                  <a:pt x="32924" y="49169"/>
                  <a:pt x="32924" y="49269"/>
                  <a:pt x="32958" y="49369"/>
                </a:cubicBezTo>
                <a:cubicBezTo>
                  <a:pt x="32958" y="49419"/>
                  <a:pt x="32916" y="49444"/>
                  <a:pt x="32870" y="49444"/>
                </a:cubicBezTo>
                <a:cubicBezTo>
                  <a:pt x="32824" y="49444"/>
                  <a:pt x="32774" y="49419"/>
                  <a:pt x="32757" y="49369"/>
                </a:cubicBezTo>
                <a:cubicBezTo>
                  <a:pt x="32757" y="49369"/>
                  <a:pt x="32757" y="49335"/>
                  <a:pt x="32757" y="49335"/>
                </a:cubicBezTo>
                <a:cubicBezTo>
                  <a:pt x="31623" y="51337"/>
                  <a:pt x="30656" y="53438"/>
                  <a:pt x="30022" y="55673"/>
                </a:cubicBezTo>
                <a:cubicBezTo>
                  <a:pt x="29288" y="58275"/>
                  <a:pt x="27620" y="61077"/>
                  <a:pt x="27954" y="63812"/>
                </a:cubicBezTo>
                <a:cubicBezTo>
                  <a:pt x="27954" y="63832"/>
                  <a:pt x="27921" y="63851"/>
                  <a:pt x="27892" y="63851"/>
                </a:cubicBezTo>
                <a:cubicBezTo>
                  <a:pt x="27872" y="63851"/>
                  <a:pt x="27854" y="63841"/>
                  <a:pt x="27854" y="63812"/>
                </a:cubicBezTo>
                <a:cubicBezTo>
                  <a:pt x="27454" y="61444"/>
                  <a:pt x="28221" y="58642"/>
                  <a:pt x="29188" y="56474"/>
                </a:cubicBezTo>
                <a:cubicBezTo>
                  <a:pt x="30256" y="54039"/>
                  <a:pt x="31390" y="51570"/>
                  <a:pt x="32724" y="49235"/>
                </a:cubicBezTo>
                <a:cubicBezTo>
                  <a:pt x="32557" y="48668"/>
                  <a:pt x="32457" y="48068"/>
                  <a:pt x="32357" y="47467"/>
                </a:cubicBezTo>
                <a:lnTo>
                  <a:pt x="31823" y="47467"/>
                </a:lnTo>
                <a:cubicBezTo>
                  <a:pt x="31890" y="48135"/>
                  <a:pt x="32090" y="48735"/>
                  <a:pt x="32257" y="49369"/>
                </a:cubicBezTo>
                <a:lnTo>
                  <a:pt x="32324" y="49369"/>
                </a:lnTo>
                <a:cubicBezTo>
                  <a:pt x="32491" y="49402"/>
                  <a:pt x="32491" y="49636"/>
                  <a:pt x="32324" y="49636"/>
                </a:cubicBezTo>
                <a:cubicBezTo>
                  <a:pt x="32324" y="49702"/>
                  <a:pt x="32357" y="49736"/>
                  <a:pt x="32357" y="49769"/>
                </a:cubicBezTo>
                <a:cubicBezTo>
                  <a:pt x="32357" y="49810"/>
                  <a:pt x="32332" y="49839"/>
                  <a:pt x="32304" y="49839"/>
                </a:cubicBezTo>
                <a:cubicBezTo>
                  <a:pt x="32287" y="49839"/>
                  <a:pt x="32270" y="49828"/>
                  <a:pt x="32257" y="49802"/>
                </a:cubicBezTo>
                <a:cubicBezTo>
                  <a:pt x="32224" y="49769"/>
                  <a:pt x="32190" y="49702"/>
                  <a:pt x="32157" y="49669"/>
                </a:cubicBezTo>
                <a:cubicBezTo>
                  <a:pt x="31923" y="49669"/>
                  <a:pt x="31690" y="49636"/>
                  <a:pt x="31456" y="49569"/>
                </a:cubicBezTo>
                <a:cubicBezTo>
                  <a:pt x="31445" y="49580"/>
                  <a:pt x="31438" y="49584"/>
                  <a:pt x="31432" y="49584"/>
                </a:cubicBezTo>
                <a:cubicBezTo>
                  <a:pt x="31419" y="49584"/>
                  <a:pt x="31412" y="49569"/>
                  <a:pt x="31390" y="49569"/>
                </a:cubicBezTo>
                <a:cubicBezTo>
                  <a:pt x="30723" y="49402"/>
                  <a:pt x="30089" y="49135"/>
                  <a:pt x="29388" y="49002"/>
                </a:cubicBezTo>
                <a:cubicBezTo>
                  <a:pt x="28988" y="48913"/>
                  <a:pt x="28573" y="48883"/>
                  <a:pt x="28153" y="48883"/>
                </a:cubicBezTo>
                <a:cubicBezTo>
                  <a:pt x="27943" y="48883"/>
                  <a:pt x="27732" y="48891"/>
                  <a:pt x="27520" y="48902"/>
                </a:cubicBezTo>
                <a:cubicBezTo>
                  <a:pt x="27520" y="48935"/>
                  <a:pt x="27520" y="48935"/>
                  <a:pt x="27520" y="48968"/>
                </a:cubicBezTo>
                <a:cubicBezTo>
                  <a:pt x="27541" y="49010"/>
                  <a:pt x="27498" y="49038"/>
                  <a:pt x="27454" y="49038"/>
                </a:cubicBezTo>
                <a:cubicBezTo>
                  <a:pt x="27427" y="49038"/>
                  <a:pt x="27400" y="49027"/>
                  <a:pt x="27387" y="49002"/>
                </a:cubicBezTo>
                <a:cubicBezTo>
                  <a:pt x="27387" y="48968"/>
                  <a:pt x="27387" y="48935"/>
                  <a:pt x="27387" y="48935"/>
                </a:cubicBezTo>
                <a:cubicBezTo>
                  <a:pt x="27087" y="48935"/>
                  <a:pt x="26820" y="48968"/>
                  <a:pt x="26520" y="49035"/>
                </a:cubicBezTo>
                <a:cubicBezTo>
                  <a:pt x="26553" y="49069"/>
                  <a:pt x="26553" y="49102"/>
                  <a:pt x="26586" y="49135"/>
                </a:cubicBezTo>
                <a:cubicBezTo>
                  <a:pt x="26586" y="49159"/>
                  <a:pt x="26570" y="49182"/>
                  <a:pt x="26548" y="49182"/>
                </a:cubicBezTo>
                <a:cubicBezTo>
                  <a:pt x="26539" y="49182"/>
                  <a:pt x="26529" y="49178"/>
                  <a:pt x="26520" y="49169"/>
                </a:cubicBezTo>
                <a:cubicBezTo>
                  <a:pt x="26486" y="49135"/>
                  <a:pt x="26453" y="49102"/>
                  <a:pt x="26420" y="49069"/>
                </a:cubicBezTo>
                <a:cubicBezTo>
                  <a:pt x="26119" y="49102"/>
                  <a:pt x="25852" y="49169"/>
                  <a:pt x="25552" y="49235"/>
                </a:cubicBezTo>
                <a:cubicBezTo>
                  <a:pt x="25486" y="49435"/>
                  <a:pt x="25385" y="49536"/>
                  <a:pt x="25219" y="49602"/>
                </a:cubicBezTo>
                <a:cubicBezTo>
                  <a:pt x="25152" y="49602"/>
                  <a:pt x="25119" y="49569"/>
                  <a:pt x="25085" y="49536"/>
                </a:cubicBezTo>
                <a:cubicBezTo>
                  <a:pt x="25085" y="49469"/>
                  <a:pt x="25052" y="49402"/>
                  <a:pt x="25052" y="49335"/>
                </a:cubicBezTo>
                <a:cubicBezTo>
                  <a:pt x="24918" y="49369"/>
                  <a:pt x="24818" y="49402"/>
                  <a:pt x="24685" y="49435"/>
                </a:cubicBezTo>
                <a:cubicBezTo>
                  <a:pt x="24685" y="49435"/>
                  <a:pt x="24652" y="49402"/>
                  <a:pt x="24685" y="49402"/>
                </a:cubicBezTo>
                <a:cubicBezTo>
                  <a:pt x="24818" y="49369"/>
                  <a:pt x="24918" y="49335"/>
                  <a:pt x="25052" y="49302"/>
                </a:cubicBezTo>
                <a:cubicBezTo>
                  <a:pt x="25019" y="49169"/>
                  <a:pt x="24985" y="49069"/>
                  <a:pt x="24952" y="48935"/>
                </a:cubicBezTo>
                <a:cubicBezTo>
                  <a:pt x="24118" y="50003"/>
                  <a:pt x="23384" y="51137"/>
                  <a:pt x="22684" y="52304"/>
                </a:cubicBezTo>
                <a:cubicBezTo>
                  <a:pt x="21483" y="55073"/>
                  <a:pt x="20282" y="57808"/>
                  <a:pt x="18747" y="60410"/>
                </a:cubicBezTo>
                <a:lnTo>
                  <a:pt x="18814" y="60410"/>
                </a:lnTo>
                <a:cubicBezTo>
                  <a:pt x="18914" y="60410"/>
                  <a:pt x="18914" y="60510"/>
                  <a:pt x="18847" y="60543"/>
                </a:cubicBezTo>
                <a:lnTo>
                  <a:pt x="18647" y="60543"/>
                </a:lnTo>
                <a:cubicBezTo>
                  <a:pt x="18547" y="60710"/>
                  <a:pt x="18447" y="60910"/>
                  <a:pt x="18347" y="61077"/>
                </a:cubicBezTo>
                <a:cubicBezTo>
                  <a:pt x="18337" y="61087"/>
                  <a:pt x="18325" y="61091"/>
                  <a:pt x="18313" y="61091"/>
                </a:cubicBezTo>
                <a:cubicBezTo>
                  <a:pt x="18283" y="61091"/>
                  <a:pt x="18257" y="61067"/>
                  <a:pt x="18280" y="61044"/>
                </a:cubicBezTo>
                <a:cubicBezTo>
                  <a:pt x="18347" y="60877"/>
                  <a:pt x="18447" y="60710"/>
                  <a:pt x="18547" y="60543"/>
                </a:cubicBezTo>
                <a:cubicBezTo>
                  <a:pt x="18347" y="60510"/>
                  <a:pt x="18180" y="60410"/>
                  <a:pt x="18080" y="60243"/>
                </a:cubicBezTo>
                <a:cubicBezTo>
                  <a:pt x="18034" y="60197"/>
                  <a:pt x="18084" y="60134"/>
                  <a:pt x="18131" y="60134"/>
                </a:cubicBezTo>
                <a:cubicBezTo>
                  <a:pt x="18151" y="60134"/>
                  <a:pt x="18170" y="60146"/>
                  <a:pt x="18180" y="60176"/>
                </a:cubicBezTo>
                <a:cubicBezTo>
                  <a:pt x="18314" y="60310"/>
                  <a:pt x="18447" y="60377"/>
                  <a:pt x="18614" y="60410"/>
                </a:cubicBezTo>
                <a:cubicBezTo>
                  <a:pt x="19681" y="58575"/>
                  <a:pt x="20615" y="56741"/>
                  <a:pt x="21349" y="54773"/>
                </a:cubicBezTo>
                <a:lnTo>
                  <a:pt x="21349" y="54773"/>
                </a:lnTo>
                <a:cubicBezTo>
                  <a:pt x="20415" y="56407"/>
                  <a:pt x="19415" y="57975"/>
                  <a:pt x="18314" y="59509"/>
                </a:cubicBezTo>
                <a:cubicBezTo>
                  <a:pt x="18014" y="59943"/>
                  <a:pt x="17647" y="60410"/>
                  <a:pt x="17313" y="60844"/>
                </a:cubicBezTo>
                <a:cubicBezTo>
                  <a:pt x="17747" y="61177"/>
                  <a:pt x="18180" y="61477"/>
                  <a:pt x="18581" y="61811"/>
                </a:cubicBezTo>
                <a:cubicBezTo>
                  <a:pt x="18635" y="61865"/>
                  <a:pt x="18601" y="61963"/>
                  <a:pt x="18534" y="61963"/>
                </a:cubicBezTo>
                <a:cubicBezTo>
                  <a:pt x="18518" y="61963"/>
                  <a:pt x="18500" y="61957"/>
                  <a:pt x="18481" y="61944"/>
                </a:cubicBezTo>
                <a:cubicBezTo>
                  <a:pt x="18047" y="61644"/>
                  <a:pt x="17647" y="61311"/>
                  <a:pt x="17213" y="60977"/>
                </a:cubicBezTo>
                <a:cubicBezTo>
                  <a:pt x="17213" y="60977"/>
                  <a:pt x="17213" y="60977"/>
                  <a:pt x="17213" y="60944"/>
                </a:cubicBezTo>
                <a:cubicBezTo>
                  <a:pt x="17013" y="61211"/>
                  <a:pt x="16813" y="61477"/>
                  <a:pt x="16646" y="61778"/>
                </a:cubicBezTo>
                <a:cubicBezTo>
                  <a:pt x="16412" y="62145"/>
                  <a:pt x="16279" y="62445"/>
                  <a:pt x="16212" y="62712"/>
                </a:cubicBezTo>
                <a:cubicBezTo>
                  <a:pt x="16446" y="62845"/>
                  <a:pt x="16679" y="62978"/>
                  <a:pt x="16913" y="63145"/>
                </a:cubicBezTo>
                <a:cubicBezTo>
                  <a:pt x="17146" y="63279"/>
                  <a:pt x="17413" y="63412"/>
                  <a:pt x="17613" y="63646"/>
                </a:cubicBezTo>
                <a:cubicBezTo>
                  <a:pt x="17647" y="63679"/>
                  <a:pt x="17613" y="63746"/>
                  <a:pt x="17547" y="63746"/>
                </a:cubicBezTo>
                <a:cubicBezTo>
                  <a:pt x="17280" y="63646"/>
                  <a:pt x="17046" y="63445"/>
                  <a:pt x="16813" y="63279"/>
                </a:cubicBezTo>
                <a:cubicBezTo>
                  <a:pt x="16613" y="63145"/>
                  <a:pt x="16412" y="63012"/>
                  <a:pt x="16179" y="62845"/>
                </a:cubicBezTo>
                <a:lnTo>
                  <a:pt x="16179" y="62845"/>
                </a:lnTo>
                <a:cubicBezTo>
                  <a:pt x="16146" y="63279"/>
                  <a:pt x="16312" y="63646"/>
                  <a:pt x="16679" y="64179"/>
                </a:cubicBezTo>
                <a:cubicBezTo>
                  <a:pt x="16750" y="64274"/>
                  <a:pt x="16654" y="64368"/>
                  <a:pt x="16556" y="64368"/>
                </a:cubicBezTo>
                <a:cubicBezTo>
                  <a:pt x="16516" y="64368"/>
                  <a:pt x="16475" y="64352"/>
                  <a:pt x="16446" y="64313"/>
                </a:cubicBezTo>
                <a:cubicBezTo>
                  <a:pt x="16112" y="63846"/>
                  <a:pt x="15845" y="63412"/>
                  <a:pt x="15578" y="62878"/>
                </a:cubicBezTo>
                <a:cubicBezTo>
                  <a:pt x="15578" y="62812"/>
                  <a:pt x="15578" y="62778"/>
                  <a:pt x="15612" y="62745"/>
                </a:cubicBezTo>
                <a:cubicBezTo>
                  <a:pt x="17813" y="60143"/>
                  <a:pt x="19715" y="57341"/>
                  <a:pt x="21449" y="54406"/>
                </a:cubicBezTo>
                <a:cubicBezTo>
                  <a:pt x="21649" y="53905"/>
                  <a:pt x="21816" y="53372"/>
                  <a:pt x="21983" y="52805"/>
                </a:cubicBezTo>
                <a:cubicBezTo>
                  <a:pt x="22317" y="51737"/>
                  <a:pt x="22617" y="50603"/>
                  <a:pt x="23084" y="49569"/>
                </a:cubicBezTo>
                <a:cubicBezTo>
                  <a:pt x="22850" y="49469"/>
                  <a:pt x="22583" y="49369"/>
                  <a:pt x="22317" y="49302"/>
                </a:cubicBezTo>
                <a:cubicBezTo>
                  <a:pt x="22283" y="49302"/>
                  <a:pt x="22250" y="49302"/>
                  <a:pt x="22217" y="49269"/>
                </a:cubicBezTo>
                <a:cubicBezTo>
                  <a:pt x="22217" y="49269"/>
                  <a:pt x="22183" y="49269"/>
                  <a:pt x="22183" y="49235"/>
                </a:cubicBezTo>
                <a:cubicBezTo>
                  <a:pt x="21156" y="48921"/>
                  <a:pt x="20128" y="48754"/>
                  <a:pt x="19080" y="48754"/>
                </a:cubicBezTo>
                <a:cubicBezTo>
                  <a:pt x="18903" y="48754"/>
                  <a:pt x="18725" y="48759"/>
                  <a:pt x="18547" y="48768"/>
                </a:cubicBezTo>
                <a:cubicBezTo>
                  <a:pt x="18547" y="48802"/>
                  <a:pt x="18581" y="48802"/>
                  <a:pt x="18581" y="48802"/>
                </a:cubicBezTo>
                <a:cubicBezTo>
                  <a:pt x="18581" y="48843"/>
                  <a:pt x="18542" y="48871"/>
                  <a:pt x="18505" y="48871"/>
                </a:cubicBezTo>
                <a:cubicBezTo>
                  <a:pt x="18482" y="48871"/>
                  <a:pt x="18460" y="48860"/>
                  <a:pt x="18447" y="48835"/>
                </a:cubicBezTo>
                <a:lnTo>
                  <a:pt x="18447" y="48802"/>
                </a:lnTo>
                <a:cubicBezTo>
                  <a:pt x="18214" y="48802"/>
                  <a:pt x="17980" y="48835"/>
                  <a:pt x="17747" y="48868"/>
                </a:cubicBezTo>
                <a:cubicBezTo>
                  <a:pt x="17780" y="48935"/>
                  <a:pt x="17780" y="48968"/>
                  <a:pt x="17813" y="49035"/>
                </a:cubicBezTo>
                <a:cubicBezTo>
                  <a:pt x="17813" y="49076"/>
                  <a:pt x="17788" y="49105"/>
                  <a:pt x="17761" y="49105"/>
                </a:cubicBezTo>
                <a:cubicBezTo>
                  <a:pt x="17744" y="49105"/>
                  <a:pt x="17726" y="49094"/>
                  <a:pt x="17713" y="49069"/>
                </a:cubicBezTo>
                <a:cubicBezTo>
                  <a:pt x="17680" y="49002"/>
                  <a:pt x="17647" y="48935"/>
                  <a:pt x="17613" y="48868"/>
                </a:cubicBezTo>
                <a:cubicBezTo>
                  <a:pt x="17346" y="48935"/>
                  <a:pt x="17080" y="48968"/>
                  <a:pt x="16779" y="49035"/>
                </a:cubicBezTo>
                <a:cubicBezTo>
                  <a:pt x="16813" y="49035"/>
                  <a:pt x="16813" y="49069"/>
                  <a:pt x="16813" y="49069"/>
                </a:cubicBezTo>
                <a:cubicBezTo>
                  <a:pt x="16833" y="49110"/>
                  <a:pt x="16790" y="49138"/>
                  <a:pt x="16746" y="49138"/>
                </a:cubicBezTo>
                <a:cubicBezTo>
                  <a:pt x="16719" y="49138"/>
                  <a:pt x="16692" y="49127"/>
                  <a:pt x="16679" y="49102"/>
                </a:cubicBezTo>
                <a:cubicBezTo>
                  <a:pt x="16679" y="49102"/>
                  <a:pt x="16646" y="49102"/>
                  <a:pt x="16646" y="49069"/>
                </a:cubicBezTo>
                <a:cubicBezTo>
                  <a:pt x="16379" y="49135"/>
                  <a:pt x="16112" y="49235"/>
                  <a:pt x="15812" y="49335"/>
                </a:cubicBezTo>
                <a:cubicBezTo>
                  <a:pt x="15879" y="49435"/>
                  <a:pt x="15912" y="49502"/>
                  <a:pt x="15945" y="49636"/>
                </a:cubicBezTo>
                <a:cubicBezTo>
                  <a:pt x="15945" y="49659"/>
                  <a:pt x="15929" y="49683"/>
                  <a:pt x="15907" y="49683"/>
                </a:cubicBezTo>
                <a:cubicBezTo>
                  <a:pt x="15898" y="49683"/>
                  <a:pt x="15888" y="49679"/>
                  <a:pt x="15879" y="49669"/>
                </a:cubicBezTo>
                <a:cubicBezTo>
                  <a:pt x="15779" y="49569"/>
                  <a:pt x="15712" y="49469"/>
                  <a:pt x="15645" y="49369"/>
                </a:cubicBezTo>
                <a:cubicBezTo>
                  <a:pt x="15412" y="49469"/>
                  <a:pt x="15145" y="49569"/>
                  <a:pt x="14878" y="49669"/>
                </a:cubicBezTo>
                <a:cubicBezTo>
                  <a:pt x="14878" y="49679"/>
                  <a:pt x="14875" y="49683"/>
                  <a:pt x="14872" y="49683"/>
                </a:cubicBezTo>
                <a:cubicBezTo>
                  <a:pt x="14864" y="49683"/>
                  <a:pt x="14854" y="49659"/>
                  <a:pt x="14878" y="49636"/>
                </a:cubicBezTo>
                <a:cubicBezTo>
                  <a:pt x="15111" y="49536"/>
                  <a:pt x="15378" y="49435"/>
                  <a:pt x="15612" y="49335"/>
                </a:cubicBezTo>
                <a:cubicBezTo>
                  <a:pt x="15545" y="49202"/>
                  <a:pt x="15478" y="49069"/>
                  <a:pt x="15412" y="48935"/>
                </a:cubicBezTo>
                <a:cubicBezTo>
                  <a:pt x="15378" y="48868"/>
                  <a:pt x="15312" y="48835"/>
                  <a:pt x="15278" y="48768"/>
                </a:cubicBezTo>
                <a:cubicBezTo>
                  <a:pt x="15178" y="49002"/>
                  <a:pt x="15045" y="49235"/>
                  <a:pt x="14945" y="49469"/>
                </a:cubicBezTo>
                <a:cubicBezTo>
                  <a:pt x="14978" y="49502"/>
                  <a:pt x="14978" y="49536"/>
                  <a:pt x="14945" y="49569"/>
                </a:cubicBezTo>
                <a:lnTo>
                  <a:pt x="14878" y="49569"/>
                </a:lnTo>
                <a:cubicBezTo>
                  <a:pt x="14478" y="50336"/>
                  <a:pt x="14011" y="51070"/>
                  <a:pt x="13644" y="51837"/>
                </a:cubicBezTo>
                <a:cubicBezTo>
                  <a:pt x="13177" y="52738"/>
                  <a:pt x="12710" y="53638"/>
                  <a:pt x="12243" y="54539"/>
                </a:cubicBezTo>
                <a:cubicBezTo>
                  <a:pt x="11909" y="55440"/>
                  <a:pt x="11576" y="56340"/>
                  <a:pt x="11242" y="57208"/>
                </a:cubicBezTo>
                <a:cubicBezTo>
                  <a:pt x="10275" y="59676"/>
                  <a:pt x="8974" y="62044"/>
                  <a:pt x="7239" y="64013"/>
                </a:cubicBezTo>
                <a:cubicBezTo>
                  <a:pt x="7220" y="64032"/>
                  <a:pt x="7200" y="64040"/>
                  <a:pt x="7183" y="64040"/>
                </a:cubicBezTo>
                <a:cubicBezTo>
                  <a:pt x="7142" y="64040"/>
                  <a:pt x="7116" y="63993"/>
                  <a:pt x="7139" y="63946"/>
                </a:cubicBezTo>
                <a:cubicBezTo>
                  <a:pt x="7840" y="63112"/>
                  <a:pt x="8340" y="62211"/>
                  <a:pt x="8774" y="61277"/>
                </a:cubicBezTo>
                <a:cubicBezTo>
                  <a:pt x="8573" y="61177"/>
                  <a:pt x="8373" y="61044"/>
                  <a:pt x="8173" y="60944"/>
                </a:cubicBezTo>
                <a:cubicBezTo>
                  <a:pt x="7973" y="61644"/>
                  <a:pt x="7806" y="62378"/>
                  <a:pt x="7673" y="63112"/>
                </a:cubicBezTo>
                <a:cubicBezTo>
                  <a:pt x="7673" y="63129"/>
                  <a:pt x="7656" y="63137"/>
                  <a:pt x="7639" y="63137"/>
                </a:cubicBezTo>
                <a:cubicBezTo>
                  <a:pt x="7623" y="63137"/>
                  <a:pt x="7606" y="63129"/>
                  <a:pt x="7606" y="63112"/>
                </a:cubicBezTo>
                <a:cubicBezTo>
                  <a:pt x="7706" y="62345"/>
                  <a:pt x="7873" y="61577"/>
                  <a:pt x="8073" y="60844"/>
                </a:cubicBezTo>
                <a:lnTo>
                  <a:pt x="8106" y="60844"/>
                </a:lnTo>
                <a:cubicBezTo>
                  <a:pt x="8307" y="60010"/>
                  <a:pt x="8607" y="59209"/>
                  <a:pt x="8974" y="58442"/>
                </a:cubicBezTo>
                <a:cubicBezTo>
                  <a:pt x="9374" y="57575"/>
                  <a:pt x="9908" y="55940"/>
                  <a:pt x="10908" y="55640"/>
                </a:cubicBezTo>
                <a:lnTo>
                  <a:pt x="10942" y="55640"/>
                </a:lnTo>
                <a:cubicBezTo>
                  <a:pt x="11776" y="53772"/>
                  <a:pt x="12576" y="51904"/>
                  <a:pt x="13344" y="50036"/>
                </a:cubicBezTo>
                <a:cubicBezTo>
                  <a:pt x="13243" y="49969"/>
                  <a:pt x="13177" y="49869"/>
                  <a:pt x="13077" y="49802"/>
                </a:cubicBezTo>
                <a:cubicBezTo>
                  <a:pt x="13060" y="49819"/>
                  <a:pt x="13043" y="49827"/>
                  <a:pt x="13031" y="49827"/>
                </a:cubicBezTo>
                <a:cubicBezTo>
                  <a:pt x="13018" y="49827"/>
                  <a:pt x="13010" y="49819"/>
                  <a:pt x="13010" y="49802"/>
                </a:cubicBezTo>
                <a:cubicBezTo>
                  <a:pt x="13010" y="49769"/>
                  <a:pt x="12977" y="49769"/>
                  <a:pt x="12977" y="49769"/>
                </a:cubicBezTo>
                <a:cubicBezTo>
                  <a:pt x="11943" y="49035"/>
                  <a:pt x="10441" y="48768"/>
                  <a:pt x="9007" y="48635"/>
                </a:cubicBezTo>
                <a:lnTo>
                  <a:pt x="9007" y="48668"/>
                </a:lnTo>
                <a:cubicBezTo>
                  <a:pt x="9007" y="48702"/>
                  <a:pt x="8982" y="48718"/>
                  <a:pt x="8957" y="48718"/>
                </a:cubicBezTo>
                <a:cubicBezTo>
                  <a:pt x="8932" y="48718"/>
                  <a:pt x="8907" y="48702"/>
                  <a:pt x="8907" y="48668"/>
                </a:cubicBezTo>
                <a:lnTo>
                  <a:pt x="8907" y="48635"/>
                </a:lnTo>
                <a:cubicBezTo>
                  <a:pt x="8640" y="48602"/>
                  <a:pt x="8373" y="48602"/>
                  <a:pt x="8106" y="48568"/>
                </a:cubicBezTo>
                <a:cubicBezTo>
                  <a:pt x="8090" y="48585"/>
                  <a:pt x="8073" y="48593"/>
                  <a:pt x="8061" y="48593"/>
                </a:cubicBezTo>
                <a:cubicBezTo>
                  <a:pt x="8048" y="48593"/>
                  <a:pt x="8040" y="48585"/>
                  <a:pt x="8040" y="48568"/>
                </a:cubicBezTo>
                <a:cubicBezTo>
                  <a:pt x="7539" y="48535"/>
                  <a:pt x="7039" y="48468"/>
                  <a:pt x="6605" y="48435"/>
                </a:cubicBezTo>
                <a:cubicBezTo>
                  <a:pt x="6605" y="48435"/>
                  <a:pt x="6605" y="48401"/>
                  <a:pt x="6605" y="48401"/>
                </a:cubicBezTo>
                <a:cubicBezTo>
                  <a:pt x="7039" y="48435"/>
                  <a:pt x="7539" y="48468"/>
                  <a:pt x="8006" y="48501"/>
                </a:cubicBezTo>
                <a:cubicBezTo>
                  <a:pt x="7906" y="47968"/>
                  <a:pt x="7940" y="47467"/>
                  <a:pt x="8073" y="46934"/>
                </a:cubicBezTo>
                <a:lnTo>
                  <a:pt x="7072" y="46934"/>
                </a:lnTo>
                <a:cubicBezTo>
                  <a:pt x="7072" y="47301"/>
                  <a:pt x="7139" y="47701"/>
                  <a:pt x="7206" y="48101"/>
                </a:cubicBezTo>
                <a:cubicBezTo>
                  <a:pt x="7206" y="48142"/>
                  <a:pt x="7168" y="48171"/>
                  <a:pt x="7131" y="48171"/>
                </a:cubicBezTo>
                <a:cubicBezTo>
                  <a:pt x="7108" y="48171"/>
                  <a:pt x="7085" y="48160"/>
                  <a:pt x="7072" y="48135"/>
                </a:cubicBezTo>
                <a:cubicBezTo>
                  <a:pt x="6939" y="47768"/>
                  <a:pt x="6906" y="47334"/>
                  <a:pt x="6939" y="46900"/>
                </a:cubicBezTo>
                <a:lnTo>
                  <a:pt x="6238" y="46900"/>
                </a:lnTo>
                <a:cubicBezTo>
                  <a:pt x="6172" y="47401"/>
                  <a:pt x="6172" y="47901"/>
                  <a:pt x="6138" y="48401"/>
                </a:cubicBezTo>
                <a:cubicBezTo>
                  <a:pt x="6138" y="48418"/>
                  <a:pt x="6122" y="48426"/>
                  <a:pt x="6105" y="48426"/>
                </a:cubicBezTo>
                <a:cubicBezTo>
                  <a:pt x="6088" y="48426"/>
                  <a:pt x="6072" y="48418"/>
                  <a:pt x="6072" y="48401"/>
                </a:cubicBezTo>
                <a:cubicBezTo>
                  <a:pt x="6005" y="47901"/>
                  <a:pt x="6072" y="47401"/>
                  <a:pt x="6138" y="46900"/>
                </a:cubicBezTo>
                <a:lnTo>
                  <a:pt x="5271" y="46900"/>
                </a:lnTo>
                <a:cubicBezTo>
                  <a:pt x="5271" y="47367"/>
                  <a:pt x="5304" y="47801"/>
                  <a:pt x="5238" y="48268"/>
                </a:cubicBezTo>
                <a:cubicBezTo>
                  <a:pt x="5238" y="48285"/>
                  <a:pt x="5221" y="48293"/>
                  <a:pt x="5204" y="48293"/>
                </a:cubicBezTo>
                <a:cubicBezTo>
                  <a:pt x="5188" y="48293"/>
                  <a:pt x="5171" y="48285"/>
                  <a:pt x="5171" y="48268"/>
                </a:cubicBezTo>
                <a:cubicBezTo>
                  <a:pt x="5104" y="47801"/>
                  <a:pt x="5138" y="47367"/>
                  <a:pt x="5171" y="46900"/>
                </a:cubicBezTo>
                <a:cubicBezTo>
                  <a:pt x="4771" y="46900"/>
                  <a:pt x="4370" y="46900"/>
                  <a:pt x="4004" y="46934"/>
                </a:cubicBezTo>
                <a:cubicBezTo>
                  <a:pt x="4004" y="47334"/>
                  <a:pt x="4104" y="47701"/>
                  <a:pt x="4270" y="48101"/>
                </a:cubicBezTo>
                <a:cubicBezTo>
                  <a:pt x="4294" y="48125"/>
                  <a:pt x="4251" y="48148"/>
                  <a:pt x="4224" y="48148"/>
                </a:cubicBezTo>
                <a:cubicBezTo>
                  <a:pt x="4212" y="48148"/>
                  <a:pt x="4204" y="48144"/>
                  <a:pt x="4204" y="48135"/>
                </a:cubicBezTo>
                <a:cubicBezTo>
                  <a:pt x="3970" y="47801"/>
                  <a:pt x="3903" y="47334"/>
                  <a:pt x="3903" y="46934"/>
                </a:cubicBezTo>
                <a:lnTo>
                  <a:pt x="3036" y="46934"/>
                </a:lnTo>
                <a:cubicBezTo>
                  <a:pt x="3036" y="47334"/>
                  <a:pt x="3070" y="47701"/>
                  <a:pt x="3070" y="48101"/>
                </a:cubicBezTo>
                <a:cubicBezTo>
                  <a:pt x="3103" y="48068"/>
                  <a:pt x="3170" y="48034"/>
                  <a:pt x="3236" y="48034"/>
                </a:cubicBezTo>
                <a:cubicBezTo>
                  <a:pt x="3244" y="48031"/>
                  <a:pt x="3251" y="48029"/>
                  <a:pt x="3258" y="48029"/>
                </a:cubicBezTo>
                <a:cubicBezTo>
                  <a:pt x="3316" y="48029"/>
                  <a:pt x="3359" y="48138"/>
                  <a:pt x="3270" y="48168"/>
                </a:cubicBezTo>
                <a:cubicBezTo>
                  <a:pt x="3203" y="48201"/>
                  <a:pt x="3136" y="48235"/>
                  <a:pt x="3036" y="48268"/>
                </a:cubicBezTo>
                <a:cubicBezTo>
                  <a:pt x="3036" y="48301"/>
                  <a:pt x="3036" y="48335"/>
                  <a:pt x="3036" y="48401"/>
                </a:cubicBezTo>
                <a:cubicBezTo>
                  <a:pt x="3036" y="48435"/>
                  <a:pt x="3003" y="48451"/>
                  <a:pt x="2969" y="48451"/>
                </a:cubicBezTo>
                <a:cubicBezTo>
                  <a:pt x="2936" y="48451"/>
                  <a:pt x="2903" y="48435"/>
                  <a:pt x="2903" y="48401"/>
                </a:cubicBezTo>
                <a:cubicBezTo>
                  <a:pt x="2903" y="48368"/>
                  <a:pt x="2903" y="48335"/>
                  <a:pt x="2903" y="48335"/>
                </a:cubicBezTo>
                <a:lnTo>
                  <a:pt x="2336" y="48568"/>
                </a:lnTo>
                <a:cubicBezTo>
                  <a:pt x="2336" y="48602"/>
                  <a:pt x="2336" y="48635"/>
                  <a:pt x="2336" y="48668"/>
                </a:cubicBezTo>
                <a:cubicBezTo>
                  <a:pt x="2336" y="48702"/>
                  <a:pt x="2311" y="48718"/>
                  <a:pt x="2281" y="48718"/>
                </a:cubicBezTo>
                <a:cubicBezTo>
                  <a:pt x="2252" y="48718"/>
                  <a:pt x="2219" y="48702"/>
                  <a:pt x="2202" y="48668"/>
                </a:cubicBezTo>
                <a:cubicBezTo>
                  <a:pt x="2202" y="48668"/>
                  <a:pt x="2202" y="48635"/>
                  <a:pt x="2202" y="48635"/>
                </a:cubicBezTo>
                <a:cubicBezTo>
                  <a:pt x="1669" y="48868"/>
                  <a:pt x="1101" y="49102"/>
                  <a:pt x="568" y="49369"/>
                </a:cubicBezTo>
                <a:cubicBezTo>
                  <a:pt x="468" y="49669"/>
                  <a:pt x="401" y="50003"/>
                  <a:pt x="301" y="50303"/>
                </a:cubicBezTo>
                <a:cubicBezTo>
                  <a:pt x="201" y="50670"/>
                  <a:pt x="1" y="51070"/>
                  <a:pt x="34" y="51470"/>
                </a:cubicBezTo>
                <a:cubicBezTo>
                  <a:pt x="34" y="51637"/>
                  <a:pt x="134" y="51737"/>
                  <a:pt x="134" y="51871"/>
                </a:cubicBezTo>
                <a:cubicBezTo>
                  <a:pt x="134" y="51904"/>
                  <a:pt x="101" y="51937"/>
                  <a:pt x="67" y="51937"/>
                </a:cubicBezTo>
                <a:cubicBezTo>
                  <a:pt x="101" y="52004"/>
                  <a:pt x="134" y="52071"/>
                  <a:pt x="167" y="52171"/>
                </a:cubicBezTo>
                <a:cubicBezTo>
                  <a:pt x="2569" y="53739"/>
                  <a:pt x="4671" y="56374"/>
                  <a:pt x="5538" y="58442"/>
                </a:cubicBezTo>
                <a:cubicBezTo>
                  <a:pt x="6172" y="59910"/>
                  <a:pt x="6072" y="61844"/>
                  <a:pt x="4938" y="63112"/>
                </a:cubicBezTo>
                <a:cubicBezTo>
                  <a:pt x="4671" y="63412"/>
                  <a:pt x="4337" y="63612"/>
                  <a:pt x="4004" y="63779"/>
                </a:cubicBezTo>
                <a:cubicBezTo>
                  <a:pt x="7006" y="64880"/>
                  <a:pt x="8974" y="69783"/>
                  <a:pt x="10008" y="72185"/>
                </a:cubicBezTo>
                <a:cubicBezTo>
                  <a:pt x="12176" y="77255"/>
                  <a:pt x="14611" y="81725"/>
                  <a:pt x="18647" y="85628"/>
                </a:cubicBezTo>
                <a:cubicBezTo>
                  <a:pt x="18681" y="85661"/>
                  <a:pt x="18714" y="85695"/>
                  <a:pt x="18747" y="85728"/>
                </a:cubicBezTo>
                <a:cubicBezTo>
                  <a:pt x="20349" y="86529"/>
                  <a:pt x="22116" y="87129"/>
                  <a:pt x="23651" y="87696"/>
                </a:cubicBezTo>
                <a:cubicBezTo>
                  <a:pt x="23951" y="87796"/>
                  <a:pt x="24251" y="87863"/>
                  <a:pt x="24552" y="87963"/>
                </a:cubicBezTo>
                <a:cubicBezTo>
                  <a:pt x="24618" y="87930"/>
                  <a:pt x="24685" y="87863"/>
                  <a:pt x="24785" y="87796"/>
                </a:cubicBezTo>
                <a:cubicBezTo>
                  <a:pt x="24794" y="87792"/>
                  <a:pt x="24804" y="87790"/>
                  <a:pt x="24813" y="87790"/>
                </a:cubicBezTo>
                <a:cubicBezTo>
                  <a:pt x="24868" y="87790"/>
                  <a:pt x="24909" y="87868"/>
                  <a:pt x="24852" y="87896"/>
                </a:cubicBezTo>
                <a:cubicBezTo>
                  <a:pt x="24818" y="87930"/>
                  <a:pt x="24752" y="87963"/>
                  <a:pt x="24718" y="87996"/>
                </a:cubicBezTo>
                <a:cubicBezTo>
                  <a:pt x="26253" y="88430"/>
                  <a:pt x="27787" y="88797"/>
                  <a:pt x="28721" y="90098"/>
                </a:cubicBezTo>
                <a:cubicBezTo>
                  <a:pt x="28755" y="90098"/>
                  <a:pt x="28788" y="90131"/>
                  <a:pt x="28788" y="90131"/>
                </a:cubicBezTo>
                <a:cubicBezTo>
                  <a:pt x="28821" y="90198"/>
                  <a:pt x="28855" y="90265"/>
                  <a:pt x="28921" y="90331"/>
                </a:cubicBezTo>
                <a:cubicBezTo>
                  <a:pt x="30389" y="92766"/>
                  <a:pt x="31456" y="95068"/>
                  <a:pt x="31757" y="97903"/>
                </a:cubicBezTo>
                <a:cubicBezTo>
                  <a:pt x="32157" y="101306"/>
                  <a:pt x="32591" y="104708"/>
                  <a:pt x="32857" y="108144"/>
                </a:cubicBezTo>
                <a:cubicBezTo>
                  <a:pt x="32857" y="108181"/>
                  <a:pt x="32817" y="108207"/>
                  <a:pt x="32781" y="108207"/>
                </a:cubicBezTo>
                <a:cubicBezTo>
                  <a:pt x="32751" y="108207"/>
                  <a:pt x="32724" y="108189"/>
                  <a:pt x="32724" y="108144"/>
                </a:cubicBezTo>
                <a:cubicBezTo>
                  <a:pt x="32257" y="105142"/>
                  <a:pt x="31990" y="102140"/>
                  <a:pt x="31657" y="99138"/>
                </a:cubicBezTo>
                <a:cubicBezTo>
                  <a:pt x="31423" y="97070"/>
                  <a:pt x="31190" y="95268"/>
                  <a:pt x="30222" y="93400"/>
                </a:cubicBezTo>
                <a:cubicBezTo>
                  <a:pt x="29922" y="92800"/>
                  <a:pt x="29655" y="92133"/>
                  <a:pt x="29322" y="91499"/>
                </a:cubicBezTo>
                <a:cubicBezTo>
                  <a:pt x="28721" y="92066"/>
                  <a:pt x="28187" y="92633"/>
                  <a:pt x="27754" y="93367"/>
                </a:cubicBezTo>
                <a:cubicBezTo>
                  <a:pt x="27987" y="93734"/>
                  <a:pt x="28221" y="94134"/>
                  <a:pt x="28388" y="94534"/>
                </a:cubicBezTo>
                <a:cubicBezTo>
                  <a:pt x="28788" y="94134"/>
                  <a:pt x="29188" y="93700"/>
                  <a:pt x="29622" y="93300"/>
                </a:cubicBezTo>
                <a:cubicBezTo>
                  <a:pt x="29634" y="93294"/>
                  <a:pt x="29646" y="93291"/>
                  <a:pt x="29658" y="93291"/>
                </a:cubicBezTo>
                <a:cubicBezTo>
                  <a:pt x="29710" y="93291"/>
                  <a:pt x="29749" y="93346"/>
                  <a:pt x="29722" y="93400"/>
                </a:cubicBezTo>
                <a:cubicBezTo>
                  <a:pt x="29322" y="93834"/>
                  <a:pt x="28888" y="94234"/>
                  <a:pt x="28454" y="94668"/>
                </a:cubicBezTo>
                <a:cubicBezTo>
                  <a:pt x="28588" y="94968"/>
                  <a:pt x="28688" y="95302"/>
                  <a:pt x="28788" y="95635"/>
                </a:cubicBezTo>
                <a:cubicBezTo>
                  <a:pt x="29222" y="95135"/>
                  <a:pt x="29822" y="94768"/>
                  <a:pt x="30489" y="94701"/>
                </a:cubicBezTo>
                <a:cubicBezTo>
                  <a:pt x="30496" y="94698"/>
                  <a:pt x="30503" y="94696"/>
                  <a:pt x="30509" y="94696"/>
                </a:cubicBezTo>
                <a:cubicBezTo>
                  <a:pt x="30555" y="94696"/>
                  <a:pt x="30549" y="94805"/>
                  <a:pt x="30489" y="94835"/>
                </a:cubicBezTo>
                <a:cubicBezTo>
                  <a:pt x="29822" y="95035"/>
                  <a:pt x="29255" y="95302"/>
                  <a:pt x="28821" y="95802"/>
                </a:cubicBezTo>
                <a:cubicBezTo>
                  <a:pt x="28955" y="96369"/>
                  <a:pt x="29088" y="96969"/>
                  <a:pt x="29222" y="97537"/>
                </a:cubicBezTo>
                <a:cubicBezTo>
                  <a:pt x="29689" y="97136"/>
                  <a:pt x="30156" y="96769"/>
                  <a:pt x="30656" y="96402"/>
                </a:cubicBezTo>
                <a:cubicBezTo>
                  <a:pt x="30662" y="96396"/>
                  <a:pt x="30670" y="96393"/>
                  <a:pt x="30678" y="96393"/>
                </a:cubicBezTo>
                <a:cubicBezTo>
                  <a:pt x="30711" y="96393"/>
                  <a:pt x="30750" y="96442"/>
                  <a:pt x="30723" y="96469"/>
                </a:cubicBezTo>
                <a:cubicBezTo>
                  <a:pt x="30256" y="96903"/>
                  <a:pt x="29755" y="97303"/>
                  <a:pt x="29255" y="97703"/>
                </a:cubicBezTo>
                <a:cubicBezTo>
                  <a:pt x="29355" y="98170"/>
                  <a:pt x="29422" y="98637"/>
                  <a:pt x="29522" y="99104"/>
                </a:cubicBezTo>
                <a:cubicBezTo>
                  <a:pt x="29822" y="98837"/>
                  <a:pt x="30122" y="98571"/>
                  <a:pt x="30456" y="98304"/>
                </a:cubicBezTo>
                <a:cubicBezTo>
                  <a:pt x="30471" y="98288"/>
                  <a:pt x="30489" y="98282"/>
                  <a:pt x="30505" y="98282"/>
                </a:cubicBezTo>
                <a:cubicBezTo>
                  <a:pt x="30560" y="98282"/>
                  <a:pt x="30607" y="98353"/>
                  <a:pt x="30556" y="98404"/>
                </a:cubicBezTo>
                <a:cubicBezTo>
                  <a:pt x="30222" y="98704"/>
                  <a:pt x="29889" y="99004"/>
                  <a:pt x="29555" y="99304"/>
                </a:cubicBezTo>
                <a:cubicBezTo>
                  <a:pt x="29655" y="99738"/>
                  <a:pt x="29722" y="100205"/>
                  <a:pt x="29822" y="100672"/>
                </a:cubicBezTo>
                <a:cubicBezTo>
                  <a:pt x="30256" y="100472"/>
                  <a:pt x="30656" y="100238"/>
                  <a:pt x="31090" y="99972"/>
                </a:cubicBezTo>
                <a:cubicBezTo>
                  <a:pt x="31106" y="99956"/>
                  <a:pt x="31120" y="99949"/>
                  <a:pt x="31131" y="99949"/>
                </a:cubicBezTo>
                <a:cubicBezTo>
                  <a:pt x="31168" y="99949"/>
                  <a:pt x="31182" y="100013"/>
                  <a:pt x="31156" y="100038"/>
                </a:cubicBezTo>
                <a:cubicBezTo>
                  <a:pt x="30789" y="100372"/>
                  <a:pt x="30322" y="100639"/>
                  <a:pt x="29822" y="100806"/>
                </a:cubicBezTo>
                <a:cubicBezTo>
                  <a:pt x="29889" y="101172"/>
                  <a:pt x="29955" y="101539"/>
                  <a:pt x="30022" y="101873"/>
                </a:cubicBezTo>
                <a:lnTo>
                  <a:pt x="30089" y="101873"/>
                </a:lnTo>
                <a:cubicBezTo>
                  <a:pt x="30221" y="101922"/>
                  <a:pt x="30351" y="101945"/>
                  <a:pt x="30477" y="101945"/>
                </a:cubicBezTo>
                <a:cubicBezTo>
                  <a:pt x="30860" y="101945"/>
                  <a:pt x="31205" y="101732"/>
                  <a:pt x="31456" y="101406"/>
                </a:cubicBezTo>
                <a:cubicBezTo>
                  <a:pt x="31463" y="101400"/>
                  <a:pt x="31470" y="101397"/>
                  <a:pt x="31479" y="101397"/>
                </a:cubicBezTo>
                <a:cubicBezTo>
                  <a:pt x="31513" y="101397"/>
                  <a:pt x="31557" y="101446"/>
                  <a:pt x="31557" y="101473"/>
                </a:cubicBezTo>
                <a:cubicBezTo>
                  <a:pt x="31387" y="101884"/>
                  <a:pt x="30955" y="102102"/>
                  <a:pt x="30527" y="102102"/>
                </a:cubicBezTo>
                <a:cubicBezTo>
                  <a:pt x="30364" y="102102"/>
                  <a:pt x="30202" y="102071"/>
                  <a:pt x="30055" y="102006"/>
                </a:cubicBezTo>
                <a:lnTo>
                  <a:pt x="30055" y="102006"/>
                </a:lnTo>
                <a:cubicBezTo>
                  <a:pt x="30156" y="102573"/>
                  <a:pt x="30256" y="103141"/>
                  <a:pt x="30322" y="103708"/>
                </a:cubicBezTo>
                <a:cubicBezTo>
                  <a:pt x="30756" y="103374"/>
                  <a:pt x="31256" y="103074"/>
                  <a:pt x="31723" y="103040"/>
                </a:cubicBezTo>
                <a:cubicBezTo>
                  <a:pt x="31790" y="103040"/>
                  <a:pt x="31790" y="103107"/>
                  <a:pt x="31757" y="103141"/>
                </a:cubicBezTo>
                <a:cubicBezTo>
                  <a:pt x="31490" y="103341"/>
                  <a:pt x="31156" y="103441"/>
                  <a:pt x="30856" y="103608"/>
                </a:cubicBezTo>
                <a:cubicBezTo>
                  <a:pt x="30689" y="103708"/>
                  <a:pt x="30522" y="103808"/>
                  <a:pt x="30356" y="103941"/>
                </a:cubicBezTo>
                <a:cubicBezTo>
                  <a:pt x="30422" y="104175"/>
                  <a:pt x="30456" y="104408"/>
                  <a:pt x="30489" y="104642"/>
                </a:cubicBezTo>
                <a:cubicBezTo>
                  <a:pt x="30522" y="104842"/>
                  <a:pt x="30556" y="105042"/>
                  <a:pt x="30589" y="105275"/>
                </a:cubicBezTo>
                <a:cubicBezTo>
                  <a:pt x="30989" y="105175"/>
                  <a:pt x="31356" y="104975"/>
                  <a:pt x="31723" y="104775"/>
                </a:cubicBezTo>
                <a:cubicBezTo>
                  <a:pt x="31736" y="104769"/>
                  <a:pt x="31749" y="104766"/>
                  <a:pt x="31761" y="104766"/>
                </a:cubicBezTo>
                <a:cubicBezTo>
                  <a:pt x="31811" y="104766"/>
                  <a:pt x="31844" y="104815"/>
                  <a:pt x="31790" y="104842"/>
                </a:cubicBezTo>
                <a:cubicBezTo>
                  <a:pt x="31456" y="105142"/>
                  <a:pt x="31056" y="105342"/>
                  <a:pt x="30623" y="105442"/>
                </a:cubicBezTo>
                <a:cubicBezTo>
                  <a:pt x="30989" y="107444"/>
                  <a:pt x="31423" y="109712"/>
                  <a:pt x="31223" y="111747"/>
                </a:cubicBezTo>
                <a:cubicBezTo>
                  <a:pt x="34359" y="111113"/>
                  <a:pt x="37527" y="110512"/>
                  <a:pt x="40663" y="109912"/>
                </a:cubicBezTo>
                <a:cubicBezTo>
                  <a:pt x="40029" y="106576"/>
                  <a:pt x="39496" y="103207"/>
                  <a:pt x="38895" y="99838"/>
                </a:cubicBezTo>
                <a:cubicBezTo>
                  <a:pt x="38528" y="97803"/>
                  <a:pt x="37928" y="95835"/>
                  <a:pt x="37527" y="93801"/>
                </a:cubicBezTo>
                <a:cubicBezTo>
                  <a:pt x="37194" y="92066"/>
                  <a:pt x="37127" y="90231"/>
                  <a:pt x="35760" y="88930"/>
                </a:cubicBezTo>
                <a:cubicBezTo>
                  <a:pt x="35679" y="88876"/>
                  <a:pt x="35750" y="88779"/>
                  <a:pt x="35834" y="88779"/>
                </a:cubicBezTo>
                <a:cubicBezTo>
                  <a:pt x="35854" y="88779"/>
                  <a:pt x="35874" y="88784"/>
                  <a:pt x="35893" y="88797"/>
                </a:cubicBezTo>
                <a:cubicBezTo>
                  <a:pt x="38595" y="90965"/>
                  <a:pt x="38461" y="94201"/>
                  <a:pt x="38862" y="97370"/>
                </a:cubicBezTo>
                <a:cubicBezTo>
                  <a:pt x="39362" y="101573"/>
                  <a:pt x="40229" y="105709"/>
                  <a:pt x="40863" y="109879"/>
                </a:cubicBezTo>
                <a:cubicBezTo>
                  <a:pt x="43131" y="109478"/>
                  <a:pt x="45433" y="109045"/>
                  <a:pt x="47701" y="108578"/>
                </a:cubicBezTo>
                <a:cubicBezTo>
                  <a:pt x="50804" y="107944"/>
                  <a:pt x="53906" y="107310"/>
                  <a:pt x="57008" y="106676"/>
                </a:cubicBezTo>
                <a:cubicBezTo>
                  <a:pt x="59376" y="106176"/>
                  <a:pt x="61945" y="105809"/>
                  <a:pt x="64313" y="105109"/>
                </a:cubicBezTo>
                <a:cubicBezTo>
                  <a:pt x="63813" y="103774"/>
                  <a:pt x="63513" y="102307"/>
                  <a:pt x="63179" y="100906"/>
                </a:cubicBezTo>
                <a:cubicBezTo>
                  <a:pt x="62612" y="98771"/>
                  <a:pt x="62078" y="96669"/>
                  <a:pt x="61545" y="94568"/>
                </a:cubicBezTo>
                <a:cubicBezTo>
                  <a:pt x="60577" y="90632"/>
                  <a:pt x="59610" y="86662"/>
                  <a:pt x="58843" y="82659"/>
                </a:cubicBezTo>
                <a:cubicBezTo>
                  <a:pt x="58776" y="82292"/>
                  <a:pt x="58709" y="81892"/>
                  <a:pt x="58609" y="81525"/>
                </a:cubicBezTo>
                <a:cubicBezTo>
                  <a:pt x="58142" y="81125"/>
                  <a:pt x="57442" y="80791"/>
                  <a:pt x="57175" y="80324"/>
                </a:cubicBezTo>
                <a:cubicBezTo>
                  <a:pt x="57108" y="80224"/>
                  <a:pt x="57041" y="80124"/>
                  <a:pt x="57008" y="79991"/>
                </a:cubicBezTo>
                <a:cubicBezTo>
                  <a:pt x="56941" y="80024"/>
                  <a:pt x="56841" y="80057"/>
                  <a:pt x="56775" y="80091"/>
                </a:cubicBezTo>
                <a:cubicBezTo>
                  <a:pt x="56741" y="80091"/>
                  <a:pt x="56741" y="80057"/>
                  <a:pt x="56775" y="80024"/>
                </a:cubicBezTo>
                <a:cubicBezTo>
                  <a:pt x="56841" y="79991"/>
                  <a:pt x="56908" y="79957"/>
                  <a:pt x="56975" y="79924"/>
                </a:cubicBezTo>
                <a:cubicBezTo>
                  <a:pt x="56808" y="79457"/>
                  <a:pt x="56741" y="78923"/>
                  <a:pt x="56674" y="78423"/>
                </a:cubicBezTo>
                <a:cubicBezTo>
                  <a:pt x="56641" y="78423"/>
                  <a:pt x="56608" y="78423"/>
                  <a:pt x="56541" y="78389"/>
                </a:cubicBezTo>
                <a:cubicBezTo>
                  <a:pt x="56441" y="78389"/>
                  <a:pt x="56441" y="78256"/>
                  <a:pt x="56541" y="78256"/>
                </a:cubicBezTo>
                <a:lnTo>
                  <a:pt x="56674" y="78256"/>
                </a:lnTo>
                <a:cubicBezTo>
                  <a:pt x="56641" y="78123"/>
                  <a:pt x="56641" y="77956"/>
                  <a:pt x="56608" y="77789"/>
                </a:cubicBezTo>
                <a:cubicBezTo>
                  <a:pt x="56574" y="77522"/>
                  <a:pt x="56508" y="77222"/>
                  <a:pt x="56441" y="76955"/>
                </a:cubicBezTo>
                <a:lnTo>
                  <a:pt x="56408" y="76955"/>
                </a:lnTo>
                <a:cubicBezTo>
                  <a:pt x="56389" y="76968"/>
                  <a:pt x="56371" y="76973"/>
                  <a:pt x="56355" y="76973"/>
                </a:cubicBezTo>
                <a:cubicBezTo>
                  <a:pt x="56287" y="76973"/>
                  <a:pt x="56254" y="76876"/>
                  <a:pt x="56308" y="76822"/>
                </a:cubicBezTo>
                <a:cubicBezTo>
                  <a:pt x="56341" y="76822"/>
                  <a:pt x="56374" y="76788"/>
                  <a:pt x="56408" y="76788"/>
                </a:cubicBezTo>
                <a:cubicBezTo>
                  <a:pt x="56308" y="76321"/>
                  <a:pt x="56174" y="75854"/>
                  <a:pt x="56041" y="75387"/>
                </a:cubicBezTo>
                <a:cubicBezTo>
                  <a:pt x="56007" y="75421"/>
                  <a:pt x="55974" y="75421"/>
                  <a:pt x="55941" y="75454"/>
                </a:cubicBezTo>
                <a:cubicBezTo>
                  <a:pt x="55874" y="75454"/>
                  <a:pt x="55841" y="75354"/>
                  <a:pt x="55874" y="75321"/>
                </a:cubicBezTo>
                <a:cubicBezTo>
                  <a:pt x="55941" y="75321"/>
                  <a:pt x="55974" y="75287"/>
                  <a:pt x="56007" y="75287"/>
                </a:cubicBezTo>
                <a:cubicBezTo>
                  <a:pt x="55874" y="74854"/>
                  <a:pt x="55740" y="74420"/>
                  <a:pt x="55574" y="73986"/>
                </a:cubicBezTo>
                <a:lnTo>
                  <a:pt x="55507" y="73986"/>
                </a:lnTo>
                <a:cubicBezTo>
                  <a:pt x="55500" y="73990"/>
                  <a:pt x="55493" y="73992"/>
                  <a:pt x="55486" y="73992"/>
                </a:cubicBezTo>
                <a:cubicBezTo>
                  <a:pt x="55434" y="73992"/>
                  <a:pt x="55414" y="73886"/>
                  <a:pt x="55474" y="73886"/>
                </a:cubicBezTo>
                <a:cubicBezTo>
                  <a:pt x="55507" y="73886"/>
                  <a:pt x="55507" y="73853"/>
                  <a:pt x="55540" y="73853"/>
                </a:cubicBezTo>
                <a:cubicBezTo>
                  <a:pt x="55507" y="73786"/>
                  <a:pt x="55474" y="73686"/>
                  <a:pt x="55440" y="73619"/>
                </a:cubicBezTo>
                <a:cubicBezTo>
                  <a:pt x="55340" y="73252"/>
                  <a:pt x="55173" y="72919"/>
                  <a:pt x="55007" y="72585"/>
                </a:cubicBezTo>
                <a:cubicBezTo>
                  <a:pt x="54907" y="72552"/>
                  <a:pt x="54773" y="72552"/>
                  <a:pt x="54673" y="72519"/>
                </a:cubicBezTo>
                <a:cubicBezTo>
                  <a:pt x="54584" y="72489"/>
                  <a:pt x="54601" y="72380"/>
                  <a:pt x="54676" y="72380"/>
                </a:cubicBezTo>
                <a:cubicBezTo>
                  <a:pt x="54685" y="72380"/>
                  <a:pt x="54695" y="72382"/>
                  <a:pt x="54706" y="72385"/>
                </a:cubicBezTo>
                <a:cubicBezTo>
                  <a:pt x="54773" y="72385"/>
                  <a:pt x="54873" y="72419"/>
                  <a:pt x="54940" y="72419"/>
                </a:cubicBezTo>
                <a:cubicBezTo>
                  <a:pt x="54706" y="71885"/>
                  <a:pt x="54440" y="71318"/>
                  <a:pt x="54239" y="70751"/>
                </a:cubicBezTo>
                <a:lnTo>
                  <a:pt x="54039" y="70717"/>
                </a:lnTo>
                <a:cubicBezTo>
                  <a:pt x="53939" y="70684"/>
                  <a:pt x="53973" y="70584"/>
                  <a:pt x="54073" y="70584"/>
                </a:cubicBezTo>
                <a:lnTo>
                  <a:pt x="54206" y="70584"/>
                </a:lnTo>
                <a:cubicBezTo>
                  <a:pt x="54139" y="70384"/>
                  <a:pt x="54073" y="70150"/>
                  <a:pt x="54039" y="69917"/>
                </a:cubicBezTo>
                <a:cubicBezTo>
                  <a:pt x="53973" y="69683"/>
                  <a:pt x="53973" y="69450"/>
                  <a:pt x="53973" y="69216"/>
                </a:cubicBezTo>
                <a:lnTo>
                  <a:pt x="53839" y="69216"/>
                </a:lnTo>
                <a:cubicBezTo>
                  <a:pt x="53772" y="69216"/>
                  <a:pt x="53772" y="69116"/>
                  <a:pt x="53839" y="69083"/>
                </a:cubicBezTo>
                <a:lnTo>
                  <a:pt x="53973" y="69083"/>
                </a:lnTo>
                <a:cubicBezTo>
                  <a:pt x="53973" y="67982"/>
                  <a:pt x="54339" y="66915"/>
                  <a:pt x="54806" y="65881"/>
                </a:cubicBezTo>
                <a:cubicBezTo>
                  <a:pt x="54673" y="65780"/>
                  <a:pt x="54573" y="65714"/>
                  <a:pt x="54440" y="65647"/>
                </a:cubicBezTo>
                <a:cubicBezTo>
                  <a:pt x="54382" y="65589"/>
                  <a:pt x="54424" y="65507"/>
                  <a:pt x="54479" y="65507"/>
                </a:cubicBezTo>
                <a:cubicBezTo>
                  <a:pt x="54488" y="65507"/>
                  <a:pt x="54497" y="65509"/>
                  <a:pt x="54506" y="65514"/>
                </a:cubicBezTo>
                <a:cubicBezTo>
                  <a:pt x="54640" y="65580"/>
                  <a:pt x="54740" y="65647"/>
                  <a:pt x="54873" y="65714"/>
                </a:cubicBezTo>
                <a:cubicBezTo>
                  <a:pt x="55173" y="65080"/>
                  <a:pt x="55474" y="64446"/>
                  <a:pt x="55740" y="63846"/>
                </a:cubicBezTo>
                <a:cubicBezTo>
                  <a:pt x="55841" y="63646"/>
                  <a:pt x="55907" y="63445"/>
                  <a:pt x="56007" y="63245"/>
                </a:cubicBezTo>
                <a:cubicBezTo>
                  <a:pt x="55941" y="63212"/>
                  <a:pt x="55907" y="63179"/>
                  <a:pt x="55874" y="63145"/>
                </a:cubicBezTo>
                <a:cubicBezTo>
                  <a:pt x="55793" y="63118"/>
                  <a:pt x="55864" y="63027"/>
                  <a:pt x="55930" y="63027"/>
                </a:cubicBezTo>
                <a:cubicBezTo>
                  <a:pt x="55945" y="63027"/>
                  <a:pt x="55961" y="63032"/>
                  <a:pt x="55974" y="63045"/>
                </a:cubicBezTo>
                <a:cubicBezTo>
                  <a:pt x="56007" y="63079"/>
                  <a:pt x="56041" y="63079"/>
                  <a:pt x="56074" y="63112"/>
                </a:cubicBezTo>
                <a:cubicBezTo>
                  <a:pt x="56908" y="61144"/>
                  <a:pt x="57775" y="59209"/>
                  <a:pt x="58609" y="57241"/>
                </a:cubicBezTo>
                <a:cubicBezTo>
                  <a:pt x="59376" y="54706"/>
                  <a:pt x="59910" y="52104"/>
                  <a:pt x="60177" y="49435"/>
                </a:cubicBezTo>
                <a:cubicBezTo>
                  <a:pt x="60577" y="45132"/>
                  <a:pt x="59143" y="40896"/>
                  <a:pt x="58509" y="36660"/>
                </a:cubicBezTo>
                <a:cubicBezTo>
                  <a:pt x="57975" y="33090"/>
                  <a:pt x="57608" y="29454"/>
                  <a:pt x="57442" y="25819"/>
                </a:cubicBezTo>
                <a:cubicBezTo>
                  <a:pt x="57308" y="22550"/>
                  <a:pt x="57141" y="19347"/>
                  <a:pt x="56041" y="16312"/>
                </a:cubicBezTo>
                <a:cubicBezTo>
                  <a:pt x="53973" y="13643"/>
                  <a:pt x="51504" y="11408"/>
                  <a:pt x="49336" y="8840"/>
                </a:cubicBezTo>
                <a:cubicBezTo>
                  <a:pt x="49336" y="8806"/>
                  <a:pt x="49303" y="8806"/>
                  <a:pt x="49303" y="8773"/>
                </a:cubicBezTo>
                <a:lnTo>
                  <a:pt x="49169" y="8773"/>
                </a:lnTo>
                <a:cubicBezTo>
                  <a:pt x="47368" y="8106"/>
                  <a:pt x="46367" y="7005"/>
                  <a:pt x="45400" y="5371"/>
                </a:cubicBezTo>
                <a:cubicBezTo>
                  <a:pt x="44532" y="3869"/>
                  <a:pt x="43232" y="1901"/>
                  <a:pt x="43365" y="67"/>
                </a:cubicBezTo>
                <a:cubicBezTo>
                  <a:pt x="43298" y="33"/>
                  <a:pt x="43232" y="0"/>
                  <a:pt x="43165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1" name="Google Shape;2741;p38"/>
          <p:cNvSpPr/>
          <p:nvPr/>
        </p:nvSpPr>
        <p:spPr>
          <a:xfrm>
            <a:off x="6745020" y="6863591"/>
            <a:ext cx="34466" cy="73326"/>
          </a:xfrm>
          <a:custGeom>
            <a:avLst/>
            <a:gdLst/>
            <a:ahLst/>
            <a:cxnLst/>
            <a:rect l="l" t="t" r="r" b="b"/>
            <a:pathLst>
              <a:path w="1035" h="2202" extrusionOk="0">
                <a:moveTo>
                  <a:pt x="1002" y="0"/>
                </a:moveTo>
                <a:lnTo>
                  <a:pt x="1002" y="0"/>
                </a:lnTo>
                <a:cubicBezTo>
                  <a:pt x="668" y="33"/>
                  <a:pt x="335" y="33"/>
                  <a:pt x="1" y="33"/>
                </a:cubicBezTo>
                <a:cubicBezTo>
                  <a:pt x="1" y="567"/>
                  <a:pt x="34" y="1134"/>
                  <a:pt x="34" y="1701"/>
                </a:cubicBezTo>
                <a:cubicBezTo>
                  <a:pt x="201" y="1368"/>
                  <a:pt x="401" y="1001"/>
                  <a:pt x="535" y="667"/>
                </a:cubicBezTo>
                <a:cubicBezTo>
                  <a:pt x="554" y="638"/>
                  <a:pt x="579" y="626"/>
                  <a:pt x="605" y="626"/>
                </a:cubicBezTo>
                <a:cubicBezTo>
                  <a:pt x="665" y="626"/>
                  <a:pt x="725" y="696"/>
                  <a:pt x="701" y="767"/>
                </a:cubicBezTo>
                <a:cubicBezTo>
                  <a:pt x="468" y="1234"/>
                  <a:pt x="335" y="1735"/>
                  <a:pt x="201" y="2202"/>
                </a:cubicBezTo>
                <a:cubicBezTo>
                  <a:pt x="468" y="2068"/>
                  <a:pt x="768" y="1935"/>
                  <a:pt x="1035" y="1801"/>
                </a:cubicBezTo>
                <a:cubicBezTo>
                  <a:pt x="1002" y="1768"/>
                  <a:pt x="968" y="1735"/>
                  <a:pt x="968" y="1668"/>
                </a:cubicBezTo>
                <a:cubicBezTo>
                  <a:pt x="935" y="1434"/>
                  <a:pt x="968" y="1168"/>
                  <a:pt x="968" y="934"/>
                </a:cubicBezTo>
                <a:cubicBezTo>
                  <a:pt x="935" y="600"/>
                  <a:pt x="968" y="300"/>
                  <a:pt x="1002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2" name="Google Shape;2742;p38"/>
          <p:cNvSpPr/>
          <p:nvPr/>
        </p:nvSpPr>
        <p:spPr>
          <a:xfrm>
            <a:off x="6781615" y="6863591"/>
            <a:ext cx="24542" cy="56677"/>
          </a:xfrm>
          <a:custGeom>
            <a:avLst/>
            <a:gdLst/>
            <a:ahLst/>
            <a:cxnLst/>
            <a:rect l="l" t="t" r="r" b="b"/>
            <a:pathLst>
              <a:path w="737" h="1702" extrusionOk="0">
                <a:moveTo>
                  <a:pt x="3" y="0"/>
                </a:moveTo>
                <a:cubicBezTo>
                  <a:pt x="3" y="334"/>
                  <a:pt x="3" y="667"/>
                  <a:pt x="3" y="1001"/>
                </a:cubicBezTo>
                <a:cubicBezTo>
                  <a:pt x="36" y="1168"/>
                  <a:pt x="36" y="1334"/>
                  <a:pt x="36" y="1501"/>
                </a:cubicBezTo>
                <a:cubicBezTo>
                  <a:pt x="36" y="1599"/>
                  <a:pt x="0" y="1661"/>
                  <a:pt x="20" y="1661"/>
                </a:cubicBezTo>
                <a:cubicBezTo>
                  <a:pt x="28" y="1661"/>
                  <a:pt x="43" y="1652"/>
                  <a:pt x="69" y="1635"/>
                </a:cubicBezTo>
                <a:cubicBezTo>
                  <a:pt x="76" y="1628"/>
                  <a:pt x="82" y="1625"/>
                  <a:pt x="88" y="1625"/>
                </a:cubicBezTo>
                <a:cubicBezTo>
                  <a:pt x="114" y="1625"/>
                  <a:pt x="136" y="1674"/>
                  <a:pt x="136" y="1701"/>
                </a:cubicBezTo>
                <a:cubicBezTo>
                  <a:pt x="336" y="1601"/>
                  <a:pt x="503" y="1534"/>
                  <a:pt x="703" y="1434"/>
                </a:cubicBezTo>
                <a:cubicBezTo>
                  <a:pt x="670" y="967"/>
                  <a:pt x="703" y="500"/>
                  <a:pt x="737" y="33"/>
                </a:cubicBezTo>
                <a:cubicBezTo>
                  <a:pt x="703" y="0"/>
                  <a:pt x="737" y="0"/>
                  <a:pt x="737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3" name="Google Shape;2743;p38"/>
          <p:cNvSpPr/>
          <p:nvPr/>
        </p:nvSpPr>
        <p:spPr>
          <a:xfrm>
            <a:off x="6720613" y="6864688"/>
            <a:ext cx="20013" cy="79987"/>
          </a:xfrm>
          <a:custGeom>
            <a:avLst/>
            <a:gdLst/>
            <a:ahLst/>
            <a:cxnLst/>
            <a:rect l="l" t="t" r="r" b="b"/>
            <a:pathLst>
              <a:path w="601" h="2402" extrusionOk="0">
                <a:moveTo>
                  <a:pt x="0" y="0"/>
                </a:moveTo>
                <a:cubicBezTo>
                  <a:pt x="0" y="734"/>
                  <a:pt x="33" y="1435"/>
                  <a:pt x="67" y="2169"/>
                </a:cubicBezTo>
                <a:cubicBezTo>
                  <a:pt x="200" y="2235"/>
                  <a:pt x="334" y="2302"/>
                  <a:pt x="434" y="2402"/>
                </a:cubicBezTo>
                <a:cubicBezTo>
                  <a:pt x="500" y="2302"/>
                  <a:pt x="534" y="2169"/>
                  <a:pt x="601" y="2069"/>
                </a:cubicBezTo>
                <a:cubicBezTo>
                  <a:pt x="500" y="1401"/>
                  <a:pt x="567" y="668"/>
                  <a:pt x="60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4" name="Google Shape;2744;p38"/>
          <p:cNvSpPr/>
          <p:nvPr/>
        </p:nvSpPr>
        <p:spPr>
          <a:xfrm>
            <a:off x="6509566" y="7019093"/>
            <a:ext cx="54445" cy="45554"/>
          </a:xfrm>
          <a:custGeom>
            <a:avLst/>
            <a:gdLst/>
            <a:ahLst/>
            <a:cxnLst/>
            <a:rect l="l" t="t" r="r" b="b"/>
            <a:pathLst>
              <a:path w="1635" h="1368" extrusionOk="0">
                <a:moveTo>
                  <a:pt x="0" y="0"/>
                </a:moveTo>
                <a:cubicBezTo>
                  <a:pt x="167" y="200"/>
                  <a:pt x="367" y="400"/>
                  <a:pt x="534" y="600"/>
                </a:cubicBezTo>
                <a:cubicBezTo>
                  <a:pt x="734" y="801"/>
                  <a:pt x="968" y="1101"/>
                  <a:pt x="1268" y="1368"/>
                </a:cubicBezTo>
                <a:cubicBezTo>
                  <a:pt x="1401" y="1067"/>
                  <a:pt x="1501" y="767"/>
                  <a:pt x="1635" y="467"/>
                </a:cubicBezTo>
                <a:lnTo>
                  <a:pt x="1635" y="467"/>
                </a:lnTo>
                <a:cubicBezTo>
                  <a:pt x="1586" y="470"/>
                  <a:pt x="1536" y="472"/>
                  <a:pt x="1486" y="472"/>
                </a:cubicBezTo>
                <a:cubicBezTo>
                  <a:pt x="1023" y="472"/>
                  <a:pt x="512" y="331"/>
                  <a:pt x="0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5" name="Google Shape;2745;p38"/>
          <p:cNvSpPr/>
          <p:nvPr/>
        </p:nvSpPr>
        <p:spPr>
          <a:xfrm>
            <a:off x="6555086" y="7017961"/>
            <a:ext cx="50016" cy="71130"/>
          </a:xfrm>
          <a:custGeom>
            <a:avLst/>
            <a:gdLst/>
            <a:ahLst/>
            <a:cxnLst/>
            <a:rect l="l" t="t" r="r" b="b"/>
            <a:pathLst>
              <a:path w="1502" h="2136" extrusionOk="0">
                <a:moveTo>
                  <a:pt x="1502" y="1"/>
                </a:moveTo>
                <a:lnTo>
                  <a:pt x="1502" y="1"/>
                </a:lnTo>
                <a:cubicBezTo>
                  <a:pt x="1202" y="234"/>
                  <a:pt x="868" y="368"/>
                  <a:pt x="501" y="468"/>
                </a:cubicBezTo>
                <a:cubicBezTo>
                  <a:pt x="334" y="835"/>
                  <a:pt x="168" y="1168"/>
                  <a:pt x="1" y="1535"/>
                </a:cubicBezTo>
                <a:cubicBezTo>
                  <a:pt x="201" y="1735"/>
                  <a:pt x="435" y="1935"/>
                  <a:pt x="668" y="2136"/>
                </a:cubicBezTo>
                <a:cubicBezTo>
                  <a:pt x="868" y="1402"/>
                  <a:pt x="1135" y="668"/>
                  <a:pt x="1502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6" name="Google Shape;2746;p38"/>
          <p:cNvSpPr/>
          <p:nvPr/>
        </p:nvSpPr>
        <p:spPr>
          <a:xfrm>
            <a:off x="6435146" y="6770255"/>
            <a:ext cx="125541" cy="213320"/>
          </a:xfrm>
          <a:custGeom>
            <a:avLst/>
            <a:gdLst/>
            <a:ahLst/>
            <a:cxnLst/>
            <a:rect l="l" t="t" r="r" b="b"/>
            <a:pathLst>
              <a:path w="3770" h="6406" extrusionOk="0">
                <a:moveTo>
                  <a:pt x="953" y="1"/>
                </a:moveTo>
                <a:cubicBezTo>
                  <a:pt x="792" y="1"/>
                  <a:pt x="636" y="28"/>
                  <a:pt x="501" y="101"/>
                </a:cubicBezTo>
                <a:cubicBezTo>
                  <a:pt x="434" y="134"/>
                  <a:pt x="367" y="201"/>
                  <a:pt x="301" y="234"/>
                </a:cubicBezTo>
                <a:cubicBezTo>
                  <a:pt x="0" y="2102"/>
                  <a:pt x="634" y="3737"/>
                  <a:pt x="1401" y="5438"/>
                </a:cubicBezTo>
                <a:cubicBezTo>
                  <a:pt x="1968" y="5805"/>
                  <a:pt x="2535" y="6139"/>
                  <a:pt x="3136" y="6339"/>
                </a:cubicBezTo>
                <a:cubicBezTo>
                  <a:pt x="3203" y="6372"/>
                  <a:pt x="3303" y="6372"/>
                  <a:pt x="3369" y="6406"/>
                </a:cubicBezTo>
                <a:cubicBezTo>
                  <a:pt x="3103" y="4704"/>
                  <a:pt x="3770" y="2936"/>
                  <a:pt x="3236" y="1335"/>
                </a:cubicBezTo>
                <a:cubicBezTo>
                  <a:pt x="2902" y="368"/>
                  <a:pt x="2869" y="368"/>
                  <a:pt x="1968" y="201"/>
                </a:cubicBezTo>
                <a:cubicBezTo>
                  <a:pt x="1693" y="132"/>
                  <a:pt x="1308" y="1"/>
                  <a:pt x="953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7" name="Google Shape;2747;p38"/>
          <p:cNvSpPr/>
          <p:nvPr/>
        </p:nvSpPr>
        <p:spPr>
          <a:xfrm>
            <a:off x="6580660" y="7019093"/>
            <a:ext cx="45554" cy="84450"/>
          </a:xfrm>
          <a:custGeom>
            <a:avLst/>
            <a:gdLst/>
            <a:ahLst/>
            <a:cxnLst/>
            <a:rect l="l" t="t" r="r" b="b"/>
            <a:pathLst>
              <a:path w="1368" h="2536" extrusionOk="0">
                <a:moveTo>
                  <a:pt x="901" y="0"/>
                </a:moveTo>
                <a:cubicBezTo>
                  <a:pt x="601" y="734"/>
                  <a:pt x="267" y="1434"/>
                  <a:pt x="0" y="2168"/>
                </a:cubicBezTo>
                <a:cubicBezTo>
                  <a:pt x="234" y="2335"/>
                  <a:pt x="467" y="2468"/>
                  <a:pt x="701" y="2535"/>
                </a:cubicBezTo>
                <a:cubicBezTo>
                  <a:pt x="834" y="1735"/>
                  <a:pt x="1034" y="901"/>
                  <a:pt x="1368" y="167"/>
                </a:cubicBezTo>
                <a:cubicBezTo>
                  <a:pt x="1201" y="100"/>
                  <a:pt x="1068" y="67"/>
                  <a:pt x="901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8" name="Google Shape;2748;p38"/>
          <p:cNvSpPr/>
          <p:nvPr/>
        </p:nvSpPr>
        <p:spPr>
          <a:xfrm>
            <a:off x="6399583" y="6415961"/>
            <a:ext cx="64469" cy="39726"/>
          </a:xfrm>
          <a:custGeom>
            <a:avLst/>
            <a:gdLst/>
            <a:ahLst/>
            <a:cxnLst/>
            <a:rect l="l" t="t" r="r" b="b"/>
            <a:pathLst>
              <a:path w="1936" h="1193" extrusionOk="0">
                <a:moveTo>
                  <a:pt x="1936" y="0"/>
                </a:moveTo>
                <a:cubicBezTo>
                  <a:pt x="1302" y="200"/>
                  <a:pt x="668" y="334"/>
                  <a:pt x="1" y="400"/>
                </a:cubicBezTo>
                <a:cubicBezTo>
                  <a:pt x="201" y="634"/>
                  <a:pt x="368" y="867"/>
                  <a:pt x="568" y="1134"/>
                </a:cubicBezTo>
                <a:cubicBezTo>
                  <a:pt x="739" y="1174"/>
                  <a:pt x="910" y="1192"/>
                  <a:pt x="1083" y="1192"/>
                </a:cubicBezTo>
                <a:cubicBezTo>
                  <a:pt x="1349" y="1192"/>
                  <a:pt x="1619" y="1148"/>
                  <a:pt x="1902" y="1067"/>
                </a:cubicBezTo>
                <a:cubicBezTo>
                  <a:pt x="1936" y="967"/>
                  <a:pt x="1936" y="867"/>
                  <a:pt x="1936" y="767"/>
                </a:cubicBezTo>
                <a:cubicBezTo>
                  <a:pt x="1936" y="500"/>
                  <a:pt x="1936" y="267"/>
                  <a:pt x="1936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49" name="Google Shape;2749;p38"/>
          <p:cNvSpPr/>
          <p:nvPr/>
        </p:nvSpPr>
        <p:spPr>
          <a:xfrm>
            <a:off x="6404045" y="6492579"/>
            <a:ext cx="76656" cy="67798"/>
          </a:xfrm>
          <a:custGeom>
            <a:avLst/>
            <a:gdLst/>
            <a:ahLst/>
            <a:cxnLst/>
            <a:rect l="l" t="t" r="r" b="b"/>
            <a:pathLst>
              <a:path w="2302" h="2036" extrusionOk="0">
                <a:moveTo>
                  <a:pt x="100" y="1"/>
                </a:moveTo>
                <a:cubicBezTo>
                  <a:pt x="100" y="334"/>
                  <a:pt x="67" y="668"/>
                  <a:pt x="0" y="1001"/>
                </a:cubicBezTo>
                <a:cubicBezTo>
                  <a:pt x="734" y="1402"/>
                  <a:pt x="1501" y="1735"/>
                  <a:pt x="2302" y="2035"/>
                </a:cubicBezTo>
                <a:cubicBezTo>
                  <a:pt x="1902" y="1568"/>
                  <a:pt x="1501" y="1068"/>
                  <a:pt x="1168" y="568"/>
                </a:cubicBezTo>
                <a:cubicBezTo>
                  <a:pt x="768" y="468"/>
                  <a:pt x="401" y="234"/>
                  <a:pt x="100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0" name="Google Shape;2750;p38"/>
          <p:cNvSpPr/>
          <p:nvPr/>
        </p:nvSpPr>
        <p:spPr>
          <a:xfrm>
            <a:off x="6421826" y="6457051"/>
            <a:ext cx="41125" cy="52214"/>
          </a:xfrm>
          <a:custGeom>
            <a:avLst/>
            <a:gdLst/>
            <a:ahLst/>
            <a:cxnLst/>
            <a:rect l="l" t="t" r="r" b="b"/>
            <a:pathLst>
              <a:path w="1235" h="1568" extrusionOk="0">
                <a:moveTo>
                  <a:pt x="1234" y="0"/>
                </a:moveTo>
                <a:lnTo>
                  <a:pt x="1234" y="0"/>
                </a:lnTo>
                <a:cubicBezTo>
                  <a:pt x="1000" y="78"/>
                  <a:pt x="765" y="111"/>
                  <a:pt x="524" y="111"/>
                </a:cubicBezTo>
                <a:cubicBezTo>
                  <a:pt x="354" y="111"/>
                  <a:pt x="180" y="95"/>
                  <a:pt x="0" y="67"/>
                </a:cubicBezTo>
                <a:lnTo>
                  <a:pt x="0" y="67"/>
                </a:lnTo>
                <a:cubicBezTo>
                  <a:pt x="400" y="567"/>
                  <a:pt x="801" y="1068"/>
                  <a:pt x="1201" y="1568"/>
                </a:cubicBezTo>
                <a:cubicBezTo>
                  <a:pt x="1168" y="1068"/>
                  <a:pt x="1201" y="534"/>
                  <a:pt x="1234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1" name="Google Shape;2751;p38"/>
          <p:cNvSpPr/>
          <p:nvPr/>
        </p:nvSpPr>
        <p:spPr>
          <a:xfrm>
            <a:off x="6384033" y="6429281"/>
            <a:ext cx="18914" cy="18914"/>
          </a:xfrm>
          <a:custGeom>
            <a:avLst/>
            <a:gdLst/>
            <a:ahLst/>
            <a:cxnLst/>
            <a:rect l="l" t="t" r="r" b="b"/>
            <a:pathLst>
              <a:path w="568" h="568" extrusionOk="0">
                <a:moveTo>
                  <a:pt x="268" y="0"/>
                </a:moveTo>
                <a:cubicBezTo>
                  <a:pt x="168" y="0"/>
                  <a:pt x="68" y="34"/>
                  <a:pt x="1" y="34"/>
                </a:cubicBezTo>
                <a:cubicBezTo>
                  <a:pt x="134" y="167"/>
                  <a:pt x="268" y="301"/>
                  <a:pt x="368" y="467"/>
                </a:cubicBezTo>
                <a:cubicBezTo>
                  <a:pt x="435" y="501"/>
                  <a:pt x="501" y="534"/>
                  <a:pt x="568" y="567"/>
                </a:cubicBezTo>
                <a:cubicBezTo>
                  <a:pt x="468" y="367"/>
                  <a:pt x="368" y="200"/>
                  <a:pt x="268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2" name="Google Shape;2752;p38"/>
          <p:cNvSpPr/>
          <p:nvPr/>
        </p:nvSpPr>
        <p:spPr>
          <a:xfrm>
            <a:off x="6397384" y="6530341"/>
            <a:ext cx="122211" cy="72227"/>
          </a:xfrm>
          <a:custGeom>
            <a:avLst/>
            <a:gdLst/>
            <a:ahLst/>
            <a:cxnLst/>
            <a:rect l="l" t="t" r="r" b="b"/>
            <a:pathLst>
              <a:path w="3670" h="2169" extrusionOk="0">
                <a:moveTo>
                  <a:pt x="167" y="1"/>
                </a:moveTo>
                <a:cubicBezTo>
                  <a:pt x="134" y="234"/>
                  <a:pt x="67" y="468"/>
                  <a:pt x="0" y="701"/>
                </a:cubicBezTo>
                <a:cubicBezTo>
                  <a:pt x="467" y="1035"/>
                  <a:pt x="934" y="1268"/>
                  <a:pt x="1435" y="1502"/>
                </a:cubicBezTo>
                <a:cubicBezTo>
                  <a:pt x="2168" y="1635"/>
                  <a:pt x="2936" y="1869"/>
                  <a:pt x="3669" y="2169"/>
                </a:cubicBezTo>
                <a:cubicBezTo>
                  <a:pt x="3303" y="1802"/>
                  <a:pt x="2936" y="1435"/>
                  <a:pt x="2602" y="1035"/>
                </a:cubicBezTo>
                <a:cubicBezTo>
                  <a:pt x="2602" y="1068"/>
                  <a:pt x="2602" y="1068"/>
                  <a:pt x="2569" y="1068"/>
                </a:cubicBezTo>
                <a:cubicBezTo>
                  <a:pt x="1735" y="835"/>
                  <a:pt x="934" y="434"/>
                  <a:pt x="167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3" name="Google Shape;2753;p38"/>
          <p:cNvSpPr/>
          <p:nvPr/>
        </p:nvSpPr>
        <p:spPr>
          <a:xfrm>
            <a:off x="6668401" y="6934649"/>
            <a:ext cx="63336" cy="66699"/>
          </a:xfrm>
          <a:custGeom>
            <a:avLst/>
            <a:gdLst/>
            <a:ahLst/>
            <a:cxnLst/>
            <a:rect l="l" t="t" r="r" b="b"/>
            <a:pathLst>
              <a:path w="1902" h="2003" extrusionOk="0">
                <a:moveTo>
                  <a:pt x="501" y="1"/>
                </a:moveTo>
                <a:cubicBezTo>
                  <a:pt x="334" y="1"/>
                  <a:pt x="167" y="68"/>
                  <a:pt x="0" y="101"/>
                </a:cubicBezTo>
                <a:cubicBezTo>
                  <a:pt x="367" y="568"/>
                  <a:pt x="768" y="1035"/>
                  <a:pt x="1101" y="1502"/>
                </a:cubicBezTo>
                <a:cubicBezTo>
                  <a:pt x="1201" y="1669"/>
                  <a:pt x="1335" y="1836"/>
                  <a:pt x="1435" y="2002"/>
                </a:cubicBezTo>
                <a:cubicBezTo>
                  <a:pt x="1468" y="1735"/>
                  <a:pt x="1568" y="1469"/>
                  <a:pt x="1668" y="1202"/>
                </a:cubicBezTo>
                <a:cubicBezTo>
                  <a:pt x="1735" y="968"/>
                  <a:pt x="1802" y="768"/>
                  <a:pt x="1902" y="535"/>
                </a:cubicBezTo>
                <a:lnTo>
                  <a:pt x="1902" y="535"/>
                </a:lnTo>
                <a:cubicBezTo>
                  <a:pt x="1868" y="568"/>
                  <a:pt x="1868" y="568"/>
                  <a:pt x="1835" y="568"/>
                </a:cubicBezTo>
                <a:cubicBezTo>
                  <a:pt x="1826" y="573"/>
                  <a:pt x="1816" y="575"/>
                  <a:pt x="1807" y="575"/>
                </a:cubicBezTo>
                <a:cubicBezTo>
                  <a:pt x="1752" y="575"/>
                  <a:pt x="1711" y="497"/>
                  <a:pt x="1768" y="468"/>
                </a:cubicBezTo>
                <a:cubicBezTo>
                  <a:pt x="1802" y="435"/>
                  <a:pt x="1835" y="435"/>
                  <a:pt x="1902" y="401"/>
                </a:cubicBezTo>
                <a:cubicBezTo>
                  <a:pt x="1535" y="134"/>
                  <a:pt x="1134" y="1"/>
                  <a:pt x="734" y="1"/>
                </a:cubicBezTo>
                <a:cubicBezTo>
                  <a:pt x="717" y="51"/>
                  <a:pt x="684" y="76"/>
                  <a:pt x="642" y="76"/>
                </a:cubicBezTo>
                <a:cubicBezTo>
                  <a:pt x="601" y="76"/>
                  <a:pt x="551" y="51"/>
                  <a:pt x="501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4" name="Google Shape;2754;p38"/>
          <p:cNvSpPr/>
          <p:nvPr/>
        </p:nvSpPr>
        <p:spPr>
          <a:xfrm>
            <a:off x="6685050" y="6863591"/>
            <a:ext cx="34466" cy="72227"/>
          </a:xfrm>
          <a:custGeom>
            <a:avLst/>
            <a:gdLst/>
            <a:ahLst/>
            <a:cxnLst/>
            <a:rect l="l" t="t" r="r" b="b"/>
            <a:pathLst>
              <a:path w="1035" h="2169" extrusionOk="0">
                <a:moveTo>
                  <a:pt x="334" y="0"/>
                </a:moveTo>
                <a:cubicBezTo>
                  <a:pt x="301" y="300"/>
                  <a:pt x="268" y="600"/>
                  <a:pt x="234" y="901"/>
                </a:cubicBezTo>
                <a:cubicBezTo>
                  <a:pt x="201" y="1034"/>
                  <a:pt x="1" y="1868"/>
                  <a:pt x="134" y="2035"/>
                </a:cubicBezTo>
                <a:cubicBezTo>
                  <a:pt x="134" y="2011"/>
                  <a:pt x="151" y="1988"/>
                  <a:pt x="161" y="1988"/>
                </a:cubicBezTo>
                <a:cubicBezTo>
                  <a:pt x="165" y="1988"/>
                  <a:pt x="167" y="1992"/>
                  <a:pt x="167" y="2001"/>
                </a:cubicBezTo>
                <a:lnTo>
                  <a:pt x="234" y="2001"/>
                </a:lnTo>
                <a:cubicBezTo>
                  <a:pt x="234" y="2001"/>
                  <a:pt x="234" y="2035"/>
                  <a:pt x="234" y="2035"/>
                </a:cubicBezTo>
                <a:cubicBezTo>
                  <a:pt x="281" y="2029"/>
                  <a:pt x="329" y="2026"/>
                  <a:pt x="376" y="2026"/>
                </a:cubicBezTo>
                <a:cubicBezTo>
                  <a:pt x="596" y="2026"/>
                  <a:pt x="815" y="2086"/>
                  <a:pt x="1035" y="2168"/>
                </a:cubicBezTo>
                <a:cubicBezTo>
                  <a:pt x="935" y="1434"/>
                  <a:pt x="935" y="734"/>
                  <a:pt x="1001" y="0"/>
                </a:cubicBezTo>
                <a:lnTo>
                  <a:pt x="1001" y="0"/>
                </a:lnTo>
                <a:cubicBezTo>
                  <a:pt x="924" y="11"/>
                  <a:pt x="849" y="15"/>
                  <a:pt x="777" y="15"/>
                </a:cubicBezTo>
                <a:cubicBezTo>
                  <a:pt x="631" y="15"/>
                  <a:pt x="490" y="0"/>
                  <a:pt x="334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5" name="Google Shape;2755;p38"/>
          <p:cNvSpPr/>
          <p:nvPr/>
        </p:nvSpPr>
        <p:spPr>
          <a:xfrm>
            <a:off x="6666170" y="6863591"/>
            <a:ext cx="27805" cy="73326"/>
          </a:xfrm>
          <a:custGeom>
            <a:avLst/>
            <a:gdLst/>
            <a:ahLst/>
            <a:cxnLst/>
            <a:rect l="l" t="t" r="r" b="b"/>
            <a:pathLst>
              <a:path w="835" h="2202" extrusionOk="0">
                <a:moveTo>
                  <a:pt x="701" y="0"/>
                </a:moveTo>
                <a:cubicBezTo>
                  <a:pt x="568" y="701"/>
                  <a:pt x="334" y="1434"/>
                  <a:pt x="1" y="2168"/>
                </a:cubicBezTo>
                <a:cubicBezTo>
                  <a:pt x="1" y="2168"/>
                  <a:pt x="34" y="2202"/>
                  <a:pt x="34" y="2202"/>
                </a:cubicBezTo>
                <a:cubicBezTo>
                  <a:pt x="201" y="2135"/>
                  <a:pt x="368" y="2068"/>
                  <a:pt x="534" y="2035"/>
                </a:cubicBezTo>
                <a:cubicBezTo>
                  <a:pt x="468" y="1801"/>
                  <a:pt x="634" y="1401"/>
                  <a:pt x="668" y="1168"/>
                </a:cubicBezTo>
                <a:cubicBezTo>
                  <a:pt x="701" y="767"/>
                  <a:pt x="768" y="400"/>
                  <a:pt x="835" y="0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6" name="Google Shape;2756;p38"/>
          <p:cNvSpPr/>
          <p:nvPr/>
        </p:nvSpPr>
        <p:spPr>
          <a:xfrm>
            <a:off x="6361823" y="6368178"/>
            <a:ext cx="103330" cy="60006"/>
          </a:xfrm>
          <a:custGeom>
            <a:avLst/>
            <a:gdLst/>
            <a:ahLst/>
            <a:cxnLst/>
            <a:rect l="l" t="t" r="r" b="b"/>
            <a:pathLst>
              <a:path w="3103" h="1802" extrusionOk="0">
                <a:moveTo>
                  <a:pt x="3036" y="1"/>
                </a:moveTo>
                <a:cubicBezTo>
                  <a:pt x="2102" y="601"/>
                  <a:pt x="1068" y="1001"/>
                  <a:pt x="1" y="1268"/>
                </a:cubicBezTo>
                <a:cubicBezTo>
                  <a:pt x="234" y="1435"/>
                  <a:pt x="401" y="1602"/>
                  <a:pt x="601" y="1802"/>
                </a:cubicBezTo>
                <a:cubicBezTo>
                  <a:pt x="701" y="1769"/>
                  <a:pt x="801" y="1769"/>
                  <a:pt x="868" y="1769"/>
                </a:cubicBezTo>
                <a:cubicBezTo>
                  <a:pt x="844" y="1696"/>
                  <a:pt x="907" y="1642"/>
                  <a:pt x="968" y="1642"/>
                </a:cubicBezTo>
                <a:cubicBezTo>
                  <a:pt x="992" y="1642"/>
                  <a:pt x="1016" y="1650"/>
                  <a:pt x="1035" y="1669"/>
                </a:cubicBezTo>
                <a:cubicBezTo>
                  <a:pt x="1068" y="1702"/>
                  <a:pt x="1068" y="1702"/>
                  <a:pt x="1102" y="1735"/>
                </a:cubicBezTo>
                <a:cubicBezTo>
                  <a:pt x="1769" y="1635"/>
                  <a:pt x="2436" y="1502"/>
                  <a:pt x="3103" y="1268"/>
                </a:cubicBezTo>
                <a:cubicBezTo>
                  <a:pt x="3103" y="1168"/>
                  <a:pt x="3103" y="1035"/>
                  <a:pt x="3103" y="935"/>
                </a:cubicBezTo>
                <a:cubicBezTo>
                  <a:pt x="3070" y="901"/>
                  <a:pt x="3070" y="868"/>
                  <a:pt x="3070" y="835"/>
                </a:cubicBezTo>
                <a:cubicBezTo>
                  <a:pt x="3036" y="568"/>
                  <a:pt x="3036" y="268"/>
                  <a:pt x="3036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7" name="Google Shape;2757;p38"/>
          <p:cNvSpPr/>
          <p:nvPr/>
        </p:nvSpPr>
        <p:spPr>
          <a:xfrm>
            <a:off x="6344075" y="6355958"/>
            <a:ext cx="119979" cy="52248"/>
          </a:xfrm>
          <a:custGeom>
            <a:avLst/>
            <a:gdLst/>
            <a:ahLst/>
            <a:cxnLst/>
            <a:rect l="l" t="t" r="r" b="b"/>
            <a:pathLst>
              <a:path w="3603" h="1569" extrusionOk="0">
                <a:moveTo>
                  <a:pt x="1735" y="1"/>
                </a:moveTo>
                <a:cubicBezTo>
                  <a:pt x="1168" y="434"/>
                  <a:pt x="600" y="835"/>
                  <a:pt x="0" y="1235"/>
                </a:cubicBezTo>
                <a:cubicBezTo>
                  <a:pt x="167" y="1335"/>
                  <a:pt x="300" y="1468"/>
                  <a:pt x="467" y="1569"/>
                </a:cubicBezTo>
                <a:cubicBezTo>
                  <a:pt x="1534" y="1302"/>
                  <a:pt x="2535" y="835"/>
                  <a:pt x="3503" y="268"/>
                </a:cubicBezTo>
                <a:cubicBezTo>
                  <a:pt x="3519" y="251"/>
                  <a:pt x="3536" y="243"/>
                  <a:pt x="3548" y="243"/>
                </a:cubicBezTo>
                <a:cubicBezTo>
                  <a:pt x="3561" y="243"/>
                  <a:pt x="3569" y="251"/>
                  <a:pt x="3569" y="268"/>
                </a:cubicBezTo>
                <a:cubicBezTo>
                  <a:pt x="3569" y="201"/>
                  <a:pt x="3569" y="134"/>
                  <a:pt x="3603" y="67"/>
                </a:cubicBezTo>
                <a:lnTo>
                  <a:pt x="3603" y="67"/>
                </a:lnTo>
                <a:cubicBezTo>
                  <a:pt x="3324" y="160"/>
                  <a:pt x="3045" y="210"/>
                  <a:pt x="2760" y="210"/>
                </a:cubicBezTo>
                <a:cubicBezTo>
                  <a:pt x="2430" y="210"/>
                  <a:pt x="2092" y="144"/>
                  <a:pt x="1735" y="1"/>
                </a:cubicBezTo>
                <a:close/>
              </a:path>
            </a:pathLst>
          </a:custGeom>
          <a:solidFill>
            <a:srgbClr val="F0BCBC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8" name="Google Shape;2758;p38"/>
          <p:cNvSpPr/>
          <p:nvPr/>
        </p:nvSpPr>
        <p:spPr>
          <a:xfrm>
            <a:off x="6208551" y="5221615"/>
            <a:ext cx="352147" cy="400533"/>
          </a:xfrm>
          <a:custGeom>
            <a:avLst/>
            <a:gdLst/>
            <a:ahLst/>
            <a:cxnLst/>
            <a:rect l="l" t="t" r="r" b="b"/>
            <a:pathLst>
              <a:path w="10575" h="12028" extrusionOk="0">
                <a:moveTo>
                  <a:pt x="8173" y="6647"/>
                </a:moveTo>
                <a:cubicBezTo>
                  <a:pt x="7939" y="7214"/>
                  <a:pt x="7673" y="7748"/>
                  <a:pt x="7372" y="8182"/>
                </a:cubicBezTo>
                <a:cubicBezTo>
                  <a:pt x="6837" y="8895"/>
                  <a:pt x="6381" y="9371"/>
                  <a:pt x="5603" y="9371"/>
                </a:cubicBezTo>
                <a:cubicBezTo>
                  <a:pt x="5508" y="9371"/>
                  <a:pt x="5409" y="9364"/>
                  <a:pt x="5304" y="9349"/>
                </a:cubicBezTo>
                <a:cubicBezTo>
                  <a:pt x="5171" y="9316"/>
                  <a:pt x="5004" y="9316"/>
                  <a:pt x="4871" y="9249"/>
                </a:cubicBezTo>
                <a:cubicBezTo>
                  <a:pt x="5871" y="9049"/>
                  <a:pt x="6905" y="8248"/>
                  <a:pt x="7539" y="7548"/>
                </a:cubicBezTo>
                <a:cubicBezTo>
                  <a:pt x="7773" y="7281"/>
                  <a:pt x="7973" y="6981"/>
                  <a:pt x="8173" y="6647"/>
                </a:cubicBezTo>
                <a:close/>
                <a:moveTo>
                  <a:pt x="4473" y="0"/>
                </a:moveTo>
                <a:cubicBezTo>
                  <a:pt x="4461" y="0"/>
                  <a:pt x="4449" y="3"/>
                  <a:pt x="4437" y="9"/>
                </a:cubicBezTo>
                <a:cubicBezTo>
                  <a:pt x="1868" y="1243"/>
                  <a:pt x="0" y="7147"/>
                  <a:pt x="2302" y="9282"/>
                </a:cubicBezTo>
                <a:cubicBezTo>
                  <a:pt x="2335" y="9349"/>
                  <a:pt x="2369" y="9349"/>
                  <a:pt x="2436" y="9349"/>
                </a:cubicBezTo>
                <a:cubicBezTo>
                  <a:pt x="2869" y="10350"/>
                  <a:pt x="3570" y="11184"/>
                  <a:pt x="4670" y="11684"/>
                </a:cubicBezTo>
                <a:cubicBezTo>
                  <a:pt x="5153" y="11908"/>
                  <a:pt x="5656" y="12027"/>
                  <a:pt x="6139" y="12027"/>
                </a:cubicBezTo>
                <a:cubicBezTo>
                  <a:pt x="7025" y="12027"/>
                  <a:pt x="7843" y="11624"/>
                  <a:pt x="8340" y="10717"/>
                </a:cubicBezTo>
                <a:cubicBezTo>
                  <a:pt x="8540" y="10316"/>
                  <a:pt x="8773" y="9783"/>
                  <a:pt x="8974" y="9149"/>
                </a:cubicBezTo>
                <a:cubicBezTo>
                  <a:pt x="9841" y="7781"/>
                  <a:pt x="10575" y="6080"/>
                  <a:pt x="9974" y="4546"/>
                </a:cubicBezTo>
                <a:cubicBezTo>
                  <a:pt x="9908" y="4446"/>
                  <a:pt x="9807" y="4379"/>
                  <a:pt x="9707" y="4345"/>
                </a:cubicBezTo>
                <a:cubicBezTo>
                  <a:pt x="9707" y="3445"/>
                  <a:pt x="9574" y="2578"/>
                  <a:pt x="9274" y="1877"/>
                </a:cubicBezTo>
                <a:cubicBezTo>
                  <a:pt x="9240" y="1477"/>
                  <a:pt x="9207" y="1110"/>
                  <a:pt x="9107" y="743"/>
                </a:cubicBezTo>
                <a:cubicBezTo>
                  <a:pt x="9076" y="602"/>
                  <a:pt x="8964" y="542"/>
                  <a:pt x="8847" y="542"/>
                </a:cubicBezTo>
                <a:cubicBezTo>
                  <a:pt x="8714" y="542"/>
                  <a:pt x="8575" y="619"/>
                  <a:pt x="8540" y="743"/>
                </a:cubicBezTo>
                <a:cubicBezTo>
                  <a:pt x="8521" y="730"/>
                  <a:pt x="8500" y="725"/>
                  <a:pt x="8479" y="725"/>
                </a:cubicBezTo>
                <a:cubicBezTo>
                  <a:pt x="8387" y="725"/>
                  <a:pt x="8292" y="828"/>
                  <a:pt x="8373" y="910"/>
                </a:cubicBezTo>
                <a:cubicBezTo>
                  <a:pt x="8473" y="1010"/>
                  <a:pt x="8540" y="1110"/>
                  <a:pt x="8573" y="1243"/>
                </a:cubicBezTo>
                <a:cubicBezTo>
                  <a:pt x="8873" y="2911"/>
                  <a:pt x="8406" y="4512"/>
                  <a:pt x="7673" y="6013"/>
                </a:cubicBezTo>
                <a:cubicBezTo>
                  <a:pt x="7134" y="7153"/>
                  <a:pt x="5484" y="8864"/>
                  <a:pt x="3949" y="8864"/>
                </a:cubicBezTo>
                <a:cubicBezTo>
                  <a:pt x="3867" y="8864"/>
                  <a:pt x="3785" y="8859"/>
                  <a:pt x="3703" y="8849"/>
                </a:cubicBezTo>
                <a:cubicBezTo>
                  <a:pt x="3169" y="8582"/>
                  <a:pt x="2669" y="8248"/>
                  <a:pt x="2269" y="7848"/>
                </a:cubicBezTo>
                <a:cubicBezTo>
                  <a:pt x="2035" y="6714"/>
                  <a:pt x="1969" y="5680"/>
                  <a:pt x="2335" y="4345"/>
                </a:cubicBezTo>
                <a:cubicBezTo>
                  <a:pt x="2802" y="2744"/>
                  <a:pt x="3503" y="1410"/>
                  <a:pt x="4537" y="109"/>
                </a:cubicBezTo>
                <a:cubicBezTo>
                  <a:pt x="4564" y="55"/>
                  <a:pt x="4525" y="0"/>
                  <a:pt x="4473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59" name="Google Shape;2759;p38"/>
          <p:cNvSpPr/>
          <p:nvPr/>
        </p:nvSpPr>
        <p:spPr>
          <a:xfrm>
            <a:off x="6189670" y="5981384"/>
            <a:ext cx="147752" cy="237728"/>
          </a:xfrm>
          <a:custGeom>
            <a:avLst/>
            <a:gdLst/>
            <a:ahLst/>
            <a:cxnLst/>
            <a:rect l="l" t="t" r="r" b="b"/>
            <a:pathLst>
              <a:path w="4437" h="7139" extrusionOk="0">
                <a:moveTo>
                  <a:pt x="363" y="0"/>
                </a:moveTo>
                <a:cubicBezTo>
                  <a:pt x="326" y="0"/>
                  <a:pt x="284" y="25"/>
                  <a:pt x="267" y="75"/>
                </a:cubicBezTo>
                <a:cubicBezTo>
                  <a:pt x="0" y="1209"/>
                  <a:pt x="334" y="2110"/>
                  <a:pt x="1034" y="3044"/>
                </a:cubicBezTo>
                <a:cubicBezTo>
                  <a:pt x="2002" y="4345"/>
                  <a:pt x="3003" y="5346"/>
                  <a:pt x="3570" y="6947"/>
                </a:cubicBezTo>
                <a:cubicBezTo>
                  <a:pt x="3613" y="7077"/>
                  <a:pt x="3726" y="7138"/>
                  <a:pt x="3842" y="7138"/>
                </a:cubicBezTo>
                <a:cubicBezTo>
                  <a:pt x="3994" y="7138"/>
                  <a:pt x="4151" y="7035"/>
                  <a:pt x="4170" y="6847"/>
                </a:cubicBezTo>
                <a:cubicBezTo>
                  <a:pt x="4437" y="3945"/>
                  <a:pt x="234" y="3111"/>
                  <a:pt x="434" y="75"/>
                </a:cubicBezTo>
                <a:cubicBezTo>
                  <a:pt x="434" y="25"/>
                  <a:pt x="401" y="0"/>
                  <a:pt x="363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0" name="Google Shape;2760;p38"/>
          <p:cNvSpPr/>
          <p:nvPr/>
        </p:nvSpPr>
        <p:spPr>
          <a:xfrm>
            <a:off x="6198561" y="6527576"/>
            <a:ext cx="264901" cy="420646"/>
          </a:xfrm>
          <a:custGeom>
            <a:avLst/>
            <a:gdLst/>
            <a:ahLst/>
            <a:cxnLst/>
            <a:rect l="l" t="t" r="r" b="b"/>
            <a:pathLst>
              <a:path w="7955" h="12632" extrusionOk="0">
                <a:moveTo>
                  <a:pt x="3520" y="1"/>
                </a:moveTo>
                <a:cubicBezTo>
                  <a:pt x="3491" y="1"/>
                  <a:pt x="3459" y="16"/>
                  <a:pt x="3436" y="50"/>
                </a:cubicBezTo>
                <a:cubicBezTo>
                  <a:pt x="3269" y="251"/>
                  <a:pt x="3136" y="484"/>
                  <a:pt x="2969" y="751"/>
                </a:cubicBezTo>
                <a:cubicBezTo>
                  <a:pt x="1968" y="2319"/>
                  <a:pt x="1068" y="4287"/>
                  <a:pt x="1134" y="6222"/>
                </a:cubicBezTo>
                <a:cubicBezTo>
                  <a:pt x="1001" y="5721"/>
                  <a:pt x="934" y="5154"/>
                  <a:pt x="934" y="4887"/>
                </a:cubicBezTo>
                <a:cubicBezTo>
                  <a:pt x="901" y="3987"/>
                  <a:pt x="1068" y="3086"/>
                  <a:pt x="1435" y="2252"/>
                </a:cubicBezTo>
                <a:cubicBezTo>
                  <a:pt x="1456" y="2187"/>
                  <a:pt x="1421" y="2136"/>
                  <a:pt x="1376" y="2136"/>
                </a:cubicBezTo>
                <a:cubicBezTo>
                  <a:pt x="1352" y="2136"/>
                  <a:pt x="1324" y="2150"/>
                  <a:pt x="1301" y="2185"/>
                </a:cubicBezTo>
                <a:cubicBezTo>
                  <a:pt x="501" y="3653"/>
                  <a:pt x="0" y="6121"/>
                  <a:pt x="1101" y="7589"/>
                </a:cubicBezTo>
                <a:cubicBezTo>
                  <a:pt x="1156" y="7672"/>
                  <a:pt x="1233" y="7731"/>
                  <a:pt x="1333" y="7731"/>
                </a:cubicBezTo>
                <a:cubicBezTo>
                  <a:pt x="1355" y="7731"/>
                  <a:pt x="1378" y="7729"/>
                  <a:pt x="1401" y="7723"/>
                </a:cubicBezTo>
                <a:cubicBezTo>
                  <a:pt x="1435" y="7923"/>
                  <a:pt x="1501" y="8090"/>
                  <a:pt x="1601" y="8256"/>
                </a:cubicBezTo>
                <a:cubicBezTo>
                  <a:pt x="1735" y="8557"/>
                  <a:pt x="1935" y="8857"/>
                  <a:pt x="2135" y="9124"/>
                </a:cubicBezTo>
                <a:cubicBezTo>
                  <a:pt x="2202" y="9190"/>
                  <a:pt x="2269" y="9257"/>
                  <a:pt x="2302" y="9290"/>
                </a:cubicBezTo>
                <a:cubicBezTo>
                  <a:pt x="3703" y="10792"/>
                  <a:pt x="6038" y="11325"/>
                  <a:pt x="7572" y="12593"/>
                </a:cubicBezTo>
                <a:cubicBezTo>
                  <a:pt x="7608" y="12620"/>
                  <a:pt x="7653" y="12632"/>
                  <a:pt x="7699" y="12632"/>
                </a:cubicBezTo>
                <a:cubicBezTo>
                  <a:pt x="7825" y="12632"/>
                  <a:pt x="7955" y="12539"/>
                  <a:pt x="7906" y="12393"/>
                </a:cubicBezTo>
                <a:cubicBezTo>
                  <a:pt x="7272" y="10825"/>
                  <a:pt x="5337" y="10625"/>
                  <a:pt x="4003" y="9824"/>
                </a:cubicBezTo>
                <a:cubicBezTo>
                  <a:pt x="3169" y="9357"/>
                  <a:pt x="2635" y="8757"/>
                  <a:pt x="2302" y="8090"/>
                </a:cubicBezTo>
                <a:cubicBezTo>
                  <a:pt x="1768" y="6488"/>
                  <a:pt x="2002" y="4654"/>
                  <a:pt x="2669" y="3119"/>
                </a:cubicBezTo>
                <a:cubicBezTo>
                  <a:pt x="2669" y="3086"/>
                  <a:pt x="2669" y="3086"/>
                  <a:pt x="2635" y="3086"/>
                </a:cubicBezTo>
                <a:cubicBezTo>
                  <a:pt x="2369" y="3620"/>
                  <a:pt x="2135" y="4153"/>
                  <a:pt x="1968" y="4720"/>
                </a:cubicBezTo>
                <a:cubicBezTo>
                  <a:pt x="2002" y="4520"/>
                  <a:pt x="2035" y="4320"/>
                  <a:pt x="2102" y="4087"/>
                </a:cubicBezTo>
                <a:cubicBezTo>
                  <a:pt x="2535" y="2752"/>
                  <a:pt x="2936" y="1418"/>
                  <a:pt x="3603" y="117"/>
                </a:cubicBezTo>
                <a:cubicBezTo>
                  <a:pt x="3625" y="52"/>
                  <a:pt x="3575" y="1"/>
                  <a:pt x="3520" y="1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1" name="Google Shape;2761;p38"/>
          <p:cNvSpPr/>
          <p:nvPr/>
        </p:nvSpPr>
        <p:spPr>
          <a:xfrm>
            <a:off x="6596210" y="7102207"/>
            <a:ext cx="98002" cy="152846"/>
          </a:xfrm>
          <a:custGeom>
            <a:avLst/>
            <a:gdLst/>
            <a:ahLst/>
            <a:cxnLst/>
            <a:rect l="l" t="t" r="r" b="b"/>
            <a:pathLst>
              <a:path w="2943" h="4590" extrusionOk="0">
                <a:moveTo>
                  <a:pt x="2488" y="1"/>
                </a:moveTo>
                <a:cubicBezTo>
                  <a:pt x="2434" y="1"/>
                  <a:pt x="2381" y="13"/>
                  <a:pt x="2335" y="39"/>
                </a:cubicBezTo>
                <a:cubicBezTo>
                  <a:pt x="1635" y="406"/>
                  <a:pt x="1168" y="1340"/>
                  <a:pt x="834" y="2007"/>
                </a:cubicBezTo>
                <a:cubicBezTo>
                  <a:pt x="434" y="2808"/>
                  <a:pt x="200" y="3675"/>
                  <a:pt x="0" y="4542"/>
                </a:cubicBezTo>
                <a:cubicBezTo>
                  <a:pt x="0" y="4566"/>
                  <a:pt x="33" y="4590"/>
                  <a:pt x="53" y="4590"/>
                </a:cubicBezTo>
                <a:cubicBezTo>
                  <a:pt x="61" y="4590"/>
                  <a:pt x="67" y="4586"/>
                  <a:pt x="67" y="4576"/>
                </a:cubicBezTo>
                <a:cubicBezTo>
                  <a:pt x="467" y="3775"/>
                  <a:pt x="934" y="3075"/>
                  <a:pt x="1434" y="2374"/>
                </a:cubicBezTo>
                <a:cubicBezTo>
                  <a:pt x="1868" y="1740"/>
                  <a:pt x="2535" y="1173"/>
                  <a:pt x="2835" y="439"/>
                </a:cubicBezTo>
                <a:cubicBezTo>
                  <a:pt x="2942" y="199"/>
                  <a:pt x="2706" y="1"/>
                  <a:pt x="2488" y="1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2" name="Google Shape;2762;p38"/>
          <p:cNvSpPr/>
          <p:nvPr/>
        </p:nvSpPr>
        <p:spPr>
          <a:xfrm>
            <a:off x="6326894" y="5307825"/>
            <a:ext cx="2145752" cy="3723739"/>
          </a:xfrm>
          <a:custGeom>
            <a:avLst/>
            <a:gdLst/>
            <a:ahLst/>
            <a:cxnLst/>
            <a:rect l="l" t="t" r="r" b="b"/>
            <a:pathLst>
              <a:path w="64437" h="111824" extrusionOk="0">
                <a:moveTo>
                  <a:pt x="10156" y="48256"/>
                </a:moveTo>
                <a:cubicBezTo>
                  <a:pt x="10190" y="48357"/>
                  <a:pt x="10190" y="48457"/>
                  <a:pt x="10190" y="48523"/>
                </a:cubicBezTo>
                <a:lnTo>
                  <a:pt x="10156" y="48523"/>
                </a:lnTo>
                <a:cubicBezTo>
                  <a:pt x="10156" y="48423"/>
                  <a:pt x="10156" y="48357"/>
                  <a:pt x="10156" y="48256"/>
                </a:cubicBezTo>
                <a:close/>
                <a:moveTo>
                  <a:pt x="37376" y="48357"/>
                </a:moveTo>
                <a:cubicBezTo>
                  <a:pt x="37376" y="48357"/>
                  <a:pt x="37342" y="48357"/>
                  <a:pt x="37342" y="48390"/>
                </a:cubicBezTo>
                <a:cubicBezTo>
                  <a:pt x="37176" y="48457"/>
                  <a:pt x="37009" y="48523"/>
                  <a:pt x="36842" y="48623"/>
                </a:cubicBezTo>
                <a:cubicBezTo>
                  <a:pt x="36809" y="48623"/>
                  <a:pt x="36775" y="48623"/>
                  <a:pt x="36742" y="48590"/>
                </a:cubicBezTo>
                <a:cubicBezTo>
                  <a:pt x="36775" y="48523"/>
                  <a:pt x="36842" y="48423"/>
                  <a:pt x="36875" y="48357"/>
                </a:cubicBezTo>
                <a:close/>
                <a:moveTo>
                  <a:pt x="3587" y="51759"/>
                </a:moveTo>
                <a:cubicBezTo>
                  <a:pt x="4027" y="51759"/>
                  <a:pt x="4473" y="51877"/>
                  <a:pt x="4919" y="52026"/>
                </a:cubicBezTo>
                <a:cubicBezTo>
                  <a:pt x="5798" y="53148"/>
                  <a:pt x="6694" y="54200"/>
                  <a:pt x="7883" y="54200"/>
                </a:cubicBezTo>
                <a:cubicBezTo>
                  <a:pt x="8319" y="54200"/>
                  <a:pt x="8794" y="54058"/>
                  <a:pt x="9322" y="53727"/>
                </a:cubicBezTo>
                <a:cubicBezTo>
                  <a:pt x="9656" y="53527"/>
                  <a:pt x="10023" y="53193"/>
                  <a:pt x="10256" y="52826"/>
                </a:cubicBezTo>
                <a:cubicBezTo>
                  <a:pt x="10790" y="53060"/>
                  <a:pt x="11357" y="53327"/>
                  <a:pt x="11924" y="53594"/>
                </a:cubicBezTo>
                <a:cubicBezTo>
                  <a:pt x="12391" y="53961"/>
                  <a:pt x="12858" y="54327"/>
                  <a:pt x="13258" y="54728"/>
                </a:cubicBezTo>
                <a:cubicBezTo>
                  <a:pt x="13759" y="55261"/>
                  <a:pt x="14226" y="55795"/>
                  <a:pt x="14626" y="56396"/>
                </a:cubicBezTo>
                <a:cubicBezTo>
                  <a:pt x="14626" y="56429"/>
                  <a:pt x="14626" y="56496"/>
                  <a:pt x="14659" y="56529"/>
                </a:cubicBezTo>
                <a:cubicBezTo>
                  <a:pt x="14793" y="56796"/>
                  <a:pt x="15126" y="57129"/>
                  <a:pt x="15193" y="57396"/>
                </a:cubicBezTo>
                <a:cubicBezTo>
                  <a:pt x="15460" y="58230"/>
                  <a:pt x="15060" y="58831"/>
                  <a:pt x="14659" y="59431"/>
                </a:cubicBezTo>
                <a:cubicBezTo>
                  <a:pt x="14359" y="59898"/>
                  <a:pt x="13792" y="60665"/>
                  <a:pt x="13392" y="61032"/>
                </a:cubicBezTo>
                <a:cubicBezTo>
                  <a:pt x="13025" y="61366"/>
                  <a:pt x="12625" y="61466"/>
                  <a:pt x="12191" y="61466"/>
                </a:cubicBezTo>
                <a:cubicBezTo>
                  <a:pt x="12191" y="61466"/>
                  <a:pt x="12158" y="61433"/>
                  <a:pt x="12158" y="61433"/>
                </a:cubicBezTo>
                <a:cubicBezTo>
                  <a:pt x="11224" y="60732"/>
                  <a:pt x="10623" y="60332"/>
                  <a:pt x="10823" y="58997"/>
                </a:cubicBezTo>
                <a:cubicBezTo>
                  <a:pt x="10957" y="57963"/>
                  <a:pt x="11324" y="56963"/>
                  <a:pt x="11958" y="56162"/>
                </a:cubicBezTo>
                <a:cubicBezTo>
                  <a:pt x="11981" y="56139"/>
                  <a:pt x="11971" y="56115"/>
                  <a:pt x="11952" y="56115"/>
                </a:cubicBezTo>
                <a:cubicBezTo>
                  <a:pt x="11944" y="56115"/>
                  <a:pt x="11934" y="56119"/>
                  <a:pt x="11924" y="56129"/>
                </a:cubicBezTo>
                <a:cubicBezTo>
                  <a:pt x="10890" y="56996"/>
                  <a:pt x="9956" y="58530"/>
                  <a:pt x="9923" y="59898"/>
                </a:cubicBezTo>
                <a:cubicBezTo>
                  <a:pt x="9923" y="60198"/>
                  <a:pt x="9956" y="60465"/>
                  <a:pt x="10056" y="60765"/>
                </a:cubicBezTo>
                <a:cubicBezTo>
                  <a:pt x="9222" y="60298"/>
                  <a:pt x="8455" y="59798"/>
                  <a:pt x="7788" y="59565"/>
                </a:cubicBezTo>
                <a:cubicBezTo>
                  <a:pt x="5753" y="58831"/>
                  <a:pt x="3618" y="58364"/>
                  <a:pt x="2384" y="56429"/>
                </a:cubicBezTo>
                <a:cubicBezTo>
                  <a:pt x="1517" y="55128"/>
                  <a:pt x="1050" y="52926"/>
                  <a:pt x="2551" y="52026"/>
                </a:cubicBezTo>
                <a:cubicBezTo>
                  <a:pt x="2891" y="51834"/>
                  <a:pt x="3237" y="51759"/>
                  <a:pt x="3587" y="51759"/>
                </a:cubicBezTo>
                <a:close/>
                <a:moveTo>
                  <a:pt x="17347" y="48919"/>
                </a:moveTo>
                <a:cubicBezTo>
                  <a:pt x="17773" y="48919"/>
                  <a:pt x="18219" y="48944"/>
                  <a:pt x="18696" y="48990"/>
                </a:cubicBezTo>
                <a:cubicBezTo>
                  <a:pt x="20163" y="49124"/>
                  <a:pt x="21564" y="49491"/>
                  <a:pt x="22899" y="50024"/>
                </a:cubicBezTo>
                <a:cubicBezTo>
                  <a:pt x="22632" y="50558"/>
                  <a:pt x="22432" y="51125"/>
                  <a:pt x="22198" y="51592"/>
                </a:cubicBezTo>
                <a:cubicBezTo>
                  <a:pt x="21298" y="53427"/>
                  <a:pt x="20530" y="55328"/>
                  <a:pt x="19863" y="57230"/>
                </a:cubicBezTo>
                <a:cubicBezTo>
                  <a:pt x="19841" y="57318"/>
                  <a:pt x="19922" y="57378"/>
                  <a:pt x="19989" y="57378"/>
                </a:cubicBezTo>
                <a:cubicBezTo>
                  <a:pt x="20023" y="57378"/>
                  <a:pt x="20052" y="57363"/>
                  <a:pt x="20063" y="57330"/>
                </a:cubicBezTo>
                <a:cubicBezTo>
                  <a:pt x="20964" y="55362"/>
                  <a:pt x="22065" y="53360"/>
                  <a:pt x="23399" y="51592"/>
                </a:cubicBezTo>
                <a:lnTo>
                  <a:pt x="23399" y="51592"/>
                </a:lnTo>
                <a:cubicBezTo>
                  <a:pt x="22965" y="52693"/>
                  <a:pt x="22598" y="53827"/>
                  <a:pt x="22298" y="54594"/>
                </a:cubicBezTo>
                <a:cubicBezTo>
                  <a:pt x="21464" y="56829"/>
                  <a:pt x="20831" y="59231"/>
                  <a:pt x="19863" y="61466"/>
                </a:cubicBezTo>
                <a:cubicBezTo>
                  <a:pt x="19796" y="61466"/>
                  <a:pt x="19730" y="61499"/>
                  <a:pt x="19663" y="61566"/>
                </a:cubicBezTo>
                <a:cubicBezTo>
                  <a:pt x="19530" y="61655"/>
                  <a:pt x="19381" y="61685"/>
                  <a:pt x="19228" y="61685"/>
                </a:cubicBezTo>
                <a:cubicBezTo>
                  <a:pt x="19152" y="61685"/>
                  <a:pt x="19074" y="61677"/>
                  <a:pt x="18996" y="61666"/>
                </a:cubicBezTo>
                <a:cubicBezTo>
                  <a:pt x="19096" y="60398"/>
                  <a:pt x="18762" y="59064"/>
                  <a:pt x="18295" y="57930"/>
                </a:cubicBezTo>
                <a:cubicBezTo>
                  <a:pt x="17728" y="56596"/>
                  <a:pt x="16994" y="55395"/>
                  <a:pt x="16060" y="54294"/>
                </a:cubicBezTo>
                <a:cubicBezTo>
                  <a:pt x="14726" y="52726"/>
                  <a:pt x="14026" y="51225"/>
                  <a:pt x="14226" y="49557"/>
                </a:cubicBezTo>
                <a:cubicBezTo>
                  <a:pt x="15242" y="49098"/>
                  <a:pt x="16223" y="48919"/>
                  <a:pt x="17347" y="48919"/>
                </a:cubicBezTo>
                <a:close/>
                <a:moveTo>
                  <a:pt x="53773" y="0"/>
                </a:moveTo>
                <a:cubicBezTo>
                  <a:pt x="53754" y="0"/>
                  <a:pt x="53736" y="7"/>
                  <a:pt x="53721" y="22"/>
                </a:cubicBezTo>
                <a:cubicBezTo>
                  <a:pt x="52186" y="1656"/>
                  <a:pt x="51552" y="3725"/>
                  <a:pt x="51452" y="5926"/>
                </a:cubicBezTo>
                <a:cubicBezTo>
                  <a:pt x="51319" y="8795"/>
                  <a:pt x="51619" y="12097"/>
                  <a:pt x="52320" y="14899"/>
                </a:cubicBezTo>
                <a:cubicBezTo>
                  <a:pt x="52820" y="17001"/>
                  <a:pt x="54354" y="18635"/>
                  <a:pt x="56189" y="19369"/>
                </a:cubicBezTo>
                <a:cubicBezTo>
                  <a:pt x="56189" y="19402"/>
                  <a:pt x="56156" y="19436"/>
                  <a:pt x="56156" y="19469"/>
                </a:cubicBezTo>
                <a:cubicBezTo>
                  <a:pt x="56156" y="19536"/>
                  <a:pt x="56156" y="19603"/>
                  <a:pt x="56189" y="19669"/>
                </a:cubicBezTo>
                <a:cubicBezTo>
                  <a:pt x="56089" y="19769"/>
                  <a:pt x="56022" y="19903"/>
                  <a:pt x="55989" y="20003"/>
                </a:cubicBezTo>
                <a:cubicBezTo>
                  <a:pt x="55989" y="20103"/>
                  <a:pt x="55956" y="20203"/>
                  <a:pt x="55956" y="20303"/>
                </a:cubicBezTo>
                <a:cubicBezTo>
                  <a:pt x="53954" y="22505"/>
                  <a:pt x="54455" y="26574"/>
                  <a:pt x="54088" y="29276"/>
                </a:cubicBezTo>
                <a:cubicBezTo>
                  <a:pt x="53821" y="31444"/>
                  <a:pt x="53587" y="33579"/>
                  <a:pt x="53187" y="35714"/>
                </a:cubicBezTo>
                <a:cubicBezTo>
                  <a:pt x="53154" y="36048"/>
                  <a:pt x="53087" y="36415"/>
                  <a:pt x="53020" y="36782"/>
                </a:cubicBezTo>
                <a:cubicBezTo>
                  <a:pt x="52997" y="36774"/>
                  <a:pt x="52973" y="36770"/>
                  <a:pt x="52950" y="36770"/>
                </a:cubicBezTo>
                <a:cubicBezTo>
                  <a:pt x="52875" y="36770"/>
                  <a:pt x="52804" y="36813"/>
                  <a:pt x="52753" y="36915"/>
                </a:cubicBezTo>
                <a:cubicBezTo>
                  <a:pt x="52587" y="37382"/>
                  <a:pt x="52453" y="37849"/>
                  <a:pt x="52353" y="38316"/>
                </a:cubicBezTo>
                <a:cubicBezTo>
                  <a:pt x="52353" y="38349"/>
                  <a:pt x="52320" y="38416"/>
                  <a:pt x="52286" y="38449"/>
                </a:cubicBezTo>
                <a:cubicBezTo>
                  <a:pt x="49918" y="41318"/>
                  <a:pt x="47716" y="44220"/>
                  <a:pt x="46149" y="47322"/>
                </a:cubicBezTo>
                <a:cubicBezTo>
                  <a:pt x="46049" y="47256"/>
                  <a:pt x="45915" y="47189"/>
                  <a:pt x="45782" y="47189"/>
                </a:cubicBezTo>
                <a:cubicBezTo>
                  <a:pt x="45682" y="46855"/>
                  <a:pt x="45415" y="46555"/>
                  <a:pt x="44948" y="46555"/>
                </a:cubicBezTo>
                <a:cubicBezTo>
                  <a:pt x="42279" y="46655"/>
                  <a:pt x="39611" y="46855"/>
                  <a:pt x="36942" y="46922"/>
                </a:cubicBezTo>
                <a:cubicBezTo>
                  <a:pt x="36909" y="46789"/>
                  <a:pt x="36809" y="46655"/>
                  <a:pt x="36608" y="46655"/>
                </a:cubicBezTo>
                <a:cubicBezTo>
                  <a:pt x="36159" y="46591"/>
                  <a:pt x="35703" y="46561"/>
                  <a:pt x="35244" y="46561"/>
                </a:cubicBezTo>
                <a:cubicBezTo>
                  <a:pt x="34270" y="46561"/>
                  <a:pt x="33280" y="46695"/>
                  <a:pt x="32305" y="46922"/>
                </a:cubicBezTo>
                <a:cubicBezTo>
                  <a:pt x="31071" y="46855"/>
                  <a:pt x="29804" y="46755"/>
                  <a:pt x="28569" y="46589"/>
                </a:cubicBezTo>
                <a:cubicBezTo>
                  <a:pt x="26944" y="46356"/>
                  <a:pt x="25185" y="46220"/>
                  <a:pt x="23400" y="46220"/>
                </a:cubicBezTo>
                <a:cubicBezTo>
                  <a:pt x="21851" y="46220"/>
                  <a:pt x="20281" y="46323"/>
                  <a:pt x="18762" y="46555"/>
                </a:cubicBezTo>
                <a:cubicBezTo>
                  <a:pt x="18662" y="46488"/>
                  <a:pt x="18529" y="46422"/>
                  <a:pt x="18362" y="46422"/>
                </a:cubicBezTo>
                <a:cubicBezTo>
                  <a:pt x="17261" y="46455"/>
                  <a:pt x="16161" y="46522"/>
                  <a:pt x="15060" y="46589"/>
                </a:cubicBezTo>
                <a:cubicBezTo>
                  <a:pt x="14960" y="46522"/>
                  <a:pt x="14860" y="46455"/>
                  <a:pt x="14726" y="46455"/>
                </a:cubicBezTo>
                <a:cubicBezTo>
                  <a:pt x="14092" y="46422"/>
                  <a:pt x="13450" y="46413"/>
                  <a:pt x="12808" y="46413"/>
                </a:cubicBezTo>
                <a:cubicBezTo>
                  <a:pt x="12166" y="46413"/>
                  <a:pt x="11524" y="46422"/>
                  <a:pt x="10890" y="46422"/>
                </a:cubicBezTo>
                <a:cubicBezTo>
                  <a:pt x="10790" y="46422"/>
                  <a:pt x="10723" y="46422"/>
                  <a:pt x="10657" y="46455"/>
                </a:cubicBezTo>
                <a:cubicBezTo>
                  <a:pt x="10957" y="45121"/>
                  <a:pt x="10823" y="43753"/>
                  <a:pt x="9989" y="42586"/>
                </a:cubicBezTo>
                <a:cubicBezTo>
                  <a:pt x="9871" y="42420"/>
                  <a:pt x="9719" y="42355"/>
                  <a:pt x="9570" y="42355"/>
                </a:cubicBezTo>
                <a:cubicBezTo>
                  <a:pt x="9508" y="42355"/>
                  <a:pt x="9447" y="42366"/>
                  <a:pt x="9389" y="42386"/>
                </a:cubicBezTo>
                <a:cubicBezTo>
                  <a:pt x="8755" y="41018"/>
                  <a:pt x="7588" y="40017"/>
                  <a:pt x="6253" y="39317"/>
                </a:cubicBezTo>
                <a:cubicBezTo>
                  <a:pt x="6420" y="39183"/>
                  <a:pt x="6487" y="38916"/>
                  <a:pt x="6220" y="38783"/>
                </a:cubicBezTo>
                <a:cubicBezTo>
                  <a:pt x="5953" y="38616"/>
                  <a:pt x="5653" y="38449"/>
                  <a:pt x="5319" y="38316"/>
                </a:cubicBezTo>
                <a:cubicBezTo>
                  <a:pt x="5319" y="38283"/>
                  <a:pt x="5319" y="38249"/>
                  <a:pt x="5286" y="38216"/>
                </a:cubicBezTo>
                <a:cubicBezTo>
                  <a:pt x="4953" y="37716"/>
                  <a:pt x="4586" y="37249"/>
                  <a:pt x="4219" y="36748"/>
                </a:cubicBezTo>
                <a:cubicBezTo>
                  <a:pt x="4452" y="35614"/>
                  <a:pt x="4552" y="34480"/>
                  <a:pt x="4486" y="33346"/>
                </a:cubicBezTo>
                <a:cubicBezTo>
                  <a:pt x="4452" y="33146"/>
                  <a:pt x="4452" y="32879"/>
                  <a:pt x="4452" y="32645"/>
                </a:cubicBezTo>
                <a:cubicBezTo>
                  <a:pt x="4486" y="32245"/>
                  <a:pt x="4552" y="31878"/>
                  <a:pt x="4619" y="31511"/>
                </a:cubicBezTo>
                <a:cubicBezTo>
                  <a:pt x="4677" y="31102"/>
                  <a:pt x="4429" y="30719"/>
                  <a:pt x="4031" y="30719"/>
                </a:cubicBezTo>
                <a:cubicBezTo>
                  <a:pt x="3974" y="30719"/>
                  <a:pt x="3914" y="30727"/>
                  <a:pt x="3852" y="30744"/>
                </a:cubicBezTo>
                <a:cubicBezTo>
                  <a:pt x="3985" y="30610"/>
                  <a:pt x="4085" y="30510"/>
                  <a:pt x="4219" y="30410"/>
                </a:cubicBezTo>
                <a:cubicBezTo>
                  <a:pt x="4235" y="30427"/>
                  <a:pt x="4260" y="30435"/>
                  <a:pt x="4290" y="30435"/>
                </a:cubicBezTo>
                <a:cubicBezTo>
                  <a:pt x="4319" y="30435"/>
                  <a:pt x="4352" y="30427"/>
                  <a:pt x="4385" y="30410"/>
                </a:cubicBezTo>
                <a:cubicBezTo>
                  <a:pt x="5153" y="30143"/>
                  <a:pt x="5820" y="29510"/>
                  <a:pt x="6253" y="28843"/>
                </a:cubicBezTo>
                <a:cubicBezTo>
                  <a:pt x="6620" y="28275"/>
                  <a:pt x="7087" y="27408"/>
                  <a:pt x="7021" y="26674"/>
                </a:cubicBezTo>
                <a:cubicBezTo>
                  <a:pt x="7755" y="25006"/>
                  <a:pt x="7888" y="23172"/>
                  <a:pt x="6954" y="21371"/>
                </a:cubicBezTo>
                <a:cubicBezTo>
                  <a:pt x="6870" y="21203"/>
                  <a:pt x="6739" y="21129"/>
                  <a:pt x="6601" y="21129"/>
                </a:cubicBezTo>
                <a:cubicBezTo>
                  <a:pt x="6574" y="21129"/>
                  <a:pt x="6547" y="21132"/>
                  <a:pt x="6520" y="21137"/>
                </a:cubicBezTo>
                <a:cubicBezTo>
                  <a:pt x="6420" y="20904"/>
                  <a:pt x="6287" y="20703"/>
                  <a:pt x="6120" y="20503"/>
                </a:cubicBezTo>
                <a:cubicBezTo>
                  <a:pt x="5653" y="19302"/>
                  <a:pt x="4886" y="18068"/>
                  <a:pt x="3885" y="17101"/>
                </a:cubicBezTo>
                <a:cubicBezTo>
                  <a:pt x="3952" y="17067"/>
                  <a:pt x="3985" y="16967"/>
                  <a:pt x="3985" y="16867"/>
                </a:cubicBezTo>
                <a:cubicBezTo>
                  <a:pt x="3952" y="16200"/>
                  <a:pt x="3952" y="15500"/>
                  <a:pt x="3952" y="14833"/>
                </a:cubicBezTo>
                <a:cubicBezTo>
                  <a:pt x="3918" y="14332"/>
                  <a:pt x="4085" y="13532"/>
                  <a:pt x="3852" y="13098"/>
                </a:cubicBezTo>
                <a:cubicBezTo>
                  <a:pt x="3738" y="12830"/>
                  <a:pt x="3554" y="12730"/>
                  <a:pt x="3340" y="12730"/>
                </a:cubicBezTo>
                <a:cubicBezTo>
                  <a:pt x="2861" y="12730"/>
                  <a:pt x="2229" y="13224"/>
                  <a:pt x="1884" y="13432"/>
                </a:cubicBezTo>
                <a:cubicBezTo>
                  <a:pt x="1749" y="13458"/>
                  <a:pt x="1614" y="13507"/>
                  <a:pt x="1550" y="13507"/>
                </a:cubicBezTo>
                <a:cubicBezTo>
                  <a:pt x="1534" y="13507"/>
                  <a:pt x="1523" y="13505"/>
                  <a:pt x="1517" y="13498"/>
                </a:cubicBezTo>
                <a:cubicBezTo>
                  <a:pt x="1483" y="13498"/>
                  <a:pt x="1450" y="13465"/>
                  <a:pt x="1450" y="13465"/>
                </a:cubicBezTo>
                <a:lnTo>
                  <a:pt x="1317" y="13298"/>
                </a:lnTo>
                <a:cubicBezTo>
                  <a:pt x="1224" y="13190"/>
                  <a:pt x="1116" y="13144"/>
                  <a:pt x="1011" y="13144"/>
                </a:cubicBezTo>
                <a:cubicBezTo>
                  <a:pt x="662" y="13144"/>
                  <a:pt x="334" y="13640"/>
                  <a:pt x="616" y="13999"/>
                </a:cubicBezTo>
                <a:lnTo>
                  <a:pt x="2017" y="15666"/>
                </a:lnTo>
                <a:cubicBezTo>
                  <a:pt x="2017" y="15666"/>
                  <a:pt x="2050" y="15666"/>
                  <a:pt x="2050" y="15700"/>
                </a:cubicBezTo>
                <a:cubicBezTo>
                  <a:pt x="2117" y="15800"/>
                  <a:pt x="2184" y="15867"/>
                  <a:pt x="2251" y="15967"/>
                </a:cubicBezTo>
                <a:cubicBezTo>
                  <a:pt x="1950" y="15833"/>
                  <a:pt x="1617" y="15700"/>
                  <a:pt x="1283" y="15633"/>
                </a:cubicBezTo>
                <a:cubicBezTo>
                  <a:pt x="1217" y="15633"/>
                  <a:pt x="1116" y="15733"/>
                  <a:pt x="1183" y="15800"/>
                </a:cubicBezTo>
                <a:cubicBezTo>
                  <a:pt x="3118" y="17401"/>
                  <a:pt x="6187" y="20437"/>
                  <a:pt x="5420" y="23172"/>
                </a:cubicBezTo>
                <a:cubicBezTo>
                  <a:pt x="4919" y="24940"/>
                  <a:pt x="3652" y="26241"/>
                  <a:pt x="3385" y="28075"/>
                </a:cubicBezTo>
                <a:cubicBezTo>
                  <a:pt x="3285" y="28075"/>
                  <a:pt x="3251" y="28109"/>
                  <a:pt x="3185" y="28175"/>
                </a:cubicBezTo>
                <a:cubicBezTo>
                  <a:pt x="3118" y="28209"/>
                  <a:pt x="3118" y="28275"/>
                  <a:pt x="3151" y="28309"/>
                </a:cubicBezTo>
                <a:cubicBezTo>
                  <a:pt x="3218" y="28376"/>
                  <a:pt x="3251" y="28409"/>
                  <a:pt x="3285" y="28409"/>
                </a:cubicBezTo>
                <a:cubicBezTo>
                  <a:pt x="2918" y="29009"/>
                  <a:pt x="2651" y="29643"/>
                  <a:pt x="2551" y="30344"/>
                </a:cubicBezTo>
                <a:cubicBezTo>
                  <a:pt x="2492" y="30609"/>
                  <a:pt x="2667" y="30822"/>
                  <a:pt x="2916" y="30822"/>
                </a:cubicBezTo>
                <a:cubicBezTo>
                  <a:pt x="2949" y="30822"/>
                  <a:pt x="2983" y="30818"/>
                  <a:pt x="3018" y="30811"/>
                </a:cubicBezTo>
                <a:cubicBezTo>
                  <a:pt x="3051" y="30811"/>
                  <a:pt x="3085" y="30777"/>
                  <a:pt x="3151" y="30777"/>
                </a:cubicBezTo>
                <a:cubicBezTo>
                  <a:pt x="3185" y="30811"/>
                  <a:pt x="3251" y="30844"/>
                  <a:pt x="3318" y="30844"/>
                </a:cubicBezTo>
                <a:cubicBezTo>
                  <a:pt x="3137" y="30871"/>
                  <a:pt x="2954" y="30886"/>
                  <a:pt x="2772" y="30886"/>
                </a:cubicBezTo>
                <a:cubicBezTo>
                  <a:pt x="2279" y="30886"/>
                  <a:pt x="1788" y="30778"/>
                  <a:pt x="1350" y="30510"/>
                </a:cubicBezTo>
                <a:cubicBezTo>
                  <a:pt x="1281" y="30472"/>
                  <a:pt x="1212" y="30455"/>
                  <a:pt x="1146" y="30455"/>
                </a:cubicBezTo>
                <a:cubicBezTo>
                  <a:pt x="926" y="30455"/>
                  <a:pt x="742" y="30646"/>
                  <a:pt x="716" y="30877"/>
                </a:cubicBezTo>
                <a:cubicBezTo>
                  <a:pt x="683" y="31278"/>
                  <a:pt x="516" y="31611"/>
                  <a:pt x="416" y="32011"/>
                </a:cubicBezTo>
                <a:cubicBezTo>
                  <a:pt x="416" y="32045"/>
                  <a:pt x="416" y="32112"/>
                  <a:pt x="416" y="32145"/>
                </a:cubicBezTo>
                <a:cubicBezTo>
                  <a:pt x="416" y="32145"/>
                  <a:pt x="383" y="32112"/>
                  <a:pt x="349" y="32112"/>
                </a:cubicBezTo>
                <a:cubicBezTo>
                  <a:pt x="328" y="32104"/>
                  <a:pt x="307" y="32101"/>
                  <a:pt x="286" y="32101"/>
                </a:cubicBezTo>
                <a:cubicBezTo>
                  <a:pt x="117" y="32101"/>
                  <a:pt x="0" y="32330"/>
                  <a:pt x="149" y="32478"/>
                </a:cubicBezTo>
                <a:cubicBezTo>
                  <a:pt x="1617" y="34113"/>
                  <a:pt x="1750" y="35747"/>
                  <a:pt x="1750" y="37849"/>
                </a:cubicBezTo>
                <a:cubicBezTo>
                  <a:pt x="1750" y="38049"/>
                  <a:pt x="1917" y="38283"/>
                  <a:pt x="2117" y="38349"/>
                </a:cubicBezTo>
                <a:cubicBezTo>
                  <a:pt x="3085" y="38583"/>
                  <a:pt x="4019" y="38916"/>
                  <a:pt x="4953" y="39150"/>
                </a:cubicBezTo>
                <a:cubicBezTo>
                  <a:pt x="7087" y="40484"/>
                  <a:pt x="9089" y="42352"/>
                  <a:pt x="8488" y="45087"/>
                </a:cubicBezTo>
                <a:cubicBezTo>
                  <a:pt x="8388" y="45621"/>
                  <a:pt x="8121" y="45988"/>
                  <a:pt x="7821" y="46355"/>
                </a:cubicBezTo>
                <a:cubicBezTo>
                  <a:pt x="7855" y="45821"/>
                  <a:pt x="7888" y="45254"/>
                  <a:pt x="7688" y="44787"/>
                </a:cubicBezTo>
                <a:cubicBezTo>
                  <a:pt x="7288" y="43720"/>
                  <a:pt x="5820" y="43586"/>
                  <a:pt x="4852" y="43320"/>
                </a:cubicBezTo>
                <a:cubicBezTo>
                  <a:pt x="4786" y="43320"/>
                  <a:pt x="4752" y="43420"/>
                  <a:pt x="4819" y="43453"/>
                </a:cubicBezTo>
                <a:cubicBezTo>
                  <a:pt x="5786" y="43987"/>
                  <a:pt x="7021" y="44454"/>
                  <a:pt x="6954" y="45788"/>
                </a:cubicBezTo>
                <a:cubicBezTo>
                  <a:pt x="6921" y="46555"/>
                  <a:pt x="6754" y="47389"/>
                  <a:pt x="6854" y="48156"/>
                </a:cubicBezTo>
                <a:cubicBezTo>
                  <a:pt x="6787" y="48723"/>
                  <a:pt x="6787" y="49324"/>
                  <a:pt x="6787" y="49891"/>
                </a:cubicBezTo>
                <a:cubicBezTo>
                  <a:pt x="6354" y="49724"/>
                  <a:pt x="5820" y="49591"/>
                  <a:pt x="5453" y="49357"/>
                </a:cubicBezTo>
                <a:cubicBezTo>
                  <a:pt x="4919" y="48990"/>
                  <a:pt x="4586" y="48256"/>
                  <a:pt x="4319" y="47689"/>
                </a:cubicBezTo>
                <a:cubicBezTo>
                  <a:pt x="3752" y="46455"/>
                  <a:pt x="3385" y="45121"/>
                  <a:pt x="3585" y="43787"/>
                </a:cubicBezTo>
                <a:cubicBezTo>
                  <a:pt x="3608" y="43739"/>
                  <a:pt x="3565" y="43692"/>
                  <a:pt x="3526" y="43692"/>
                </a:cubicBezTo>
                <a:cubicBezTo>
                  <a:pt x="3510" y="43692"/>
                  <a:pt x="3495" y="43700"/>
                  <a:pt x="3485" y="43720"/>
                </a:cubicBezTo>
                <a:cubicBezTo>
                  <a:pt x="2851" y="45188"/>
                  <a:pt x="3085" y="46522"/>
                  <a:pt x="3652" y="47956"/>
                </a:cubicBezTo>
                <a:cubicBezTo>
                  <a:pt x="3885" y="48557"/>
                  <a:pt x="4119" y="49357"/>
                  <a:pt x="4552" y="49858"/>
                </a:cubicBezTo>
                <a:cubicBezTo>
                  <a:pt x="5019" y="50391"/>
                  <a:pt x="5853" y="50692"/>
                  <a:pt x="6454" y="50992"/>
                </a:cubicBezTo>
                <a:cubicBezTo>
                  <a:pt x="6566" y="51062"/>
                  <a:pt x="6672" y="51091"/>
                  <a:pt x="6770" y="51091"/>
                </a:cubicBezTo>
                <a:cubicBezTo>
                  <a:pt x="6905" y="51091"/>
                  <a:pt x="7024" y="51036"/>
                  <a:pt x="7121" y="50958"/>
                </a:cubicBezTo>
                <a:cubicBezTo>
                  <a:pt x="7196" y="50988"/>
                  <a:pt x="7271" y="51005"/>
                  <a:pt x="7346" y="51005"/>
                </a:cubicBezTo>
                <a:cubicBezTo>
                  <a:pt x="7437" y="51005"/>
                  <a:pt x="7529" y="50980"/>
                  <a:pt x="7621" y="50925"/>
                </a:cubicBezTo>
                <a:cubicBezTo>
                  <a:pt x="7721" y="50858"/>
                  <a:pt x="7855" y="50758"/>
                  <a:pt x="7955" y="50658"/>
                </a:cubicBezTo>
                <a:lnTo>
                  <a:pt x="7955" y="50658"/>
                </a:lnTo>
                <a:cubicBezTo>
                  <a:pt x="7788" y="50992"/>
                  <a:pt x="7588" y="51159"/>
                  <a:pt x="7121" y="51325"/>
                </a:cubicBezTo>
                <a:cubicBezTo>
                  <a:pt x="7087" y="51325"/>
                  <a:pt x="7021" y="51359"/>
                  <a:pt x="6987" y="51359"/>
                </a:cubicBezTo>
                <a:cubicBezTo>
                  <a:pt x="6687" y="51259"/>
                  <a:pt x="6420" y="51125"/>
                  <a:pt x="6153" y="50925"/>
                </a:cubicBezTo>
                <a:cubicBezTo>
                  <a:pt x="6114" y="50902"/>
                  <a:pt x="6072" y="50892"/>
                  <a:pt x="6031" y="50892"/>
                </a:cubicBezTo>
                <a:cubicBezTo>
                  <a:pt x="5831" y="50892"/>
                  <a:pt x="5648" y="51132"/>
                  <a:pt x="5786" y="51325"/>
                </a:cubicBezTo>
                <a:cubicBezTo>
                  <a:pt x="5453" y="51025"/>
                  <a:pt x="5086" y="50725"/>
                  <a:pt x="4752" y="50425"/>
                </a:cubicBezTo>
                <a:cubicBezTo>
                  <a:pt x="4092" y="49847"/>
                  <a:pt x="3432" y="49156"/>
                  <a:pt x="2585" y="49156"/>
                </a:cubicBezTo>
                <a:cubicBezTo>
                  <a:pt x="2404" y="49156"/>
                  <a:pt x="2216" y="49187"/>
                  <a:pt x="2017" y="49257"/>
                </a:cubicBezTo>
                <a:cubicBezTo>
                  <a:pt x="1984" y="49257"/>
                  <a:pt x="1950" y="49291"/>
                  <a:pt x="1950" y="49324"/>
                </a:cubicBezTo>
                <a:cubicBezTo>
                  <a:pt x="1650" y="49457"/>
                  <a:pt x="1350" y="49657"/>
                  <a:pt x="1116" y="49958"/>
                </a:cubicBezTo>
                <a:cubicBezTo>
                  <a:pt x="850" y="50058"/>
                  <a:pt x="716" y="50291"/>
                  <a:pt x="750" y="50558"/>
                </a:cubicBezTo>
                <a:cubicBezTo>
                  <a:pt x="449" y="51159"/>
                  <a:pt x="383" y="51826"/>
                  <a:pt x="549" y="52493"/>
                </a:cubicBezTo>
                <a:cubicBezTo>
                  <a:pt x="483" y="52760"/>
                  <a:pt x="449" y="53093"/>
                  <a:pt x="449" y="53460"/>
                </a:cubicBezTo>
                <a:cubicBezTo>
                  <a:pt x="516" y="57396"/>
                  <a:pt x="4185" y="59298"/>
                  <a:pt x="7121" y="61032"/>
                </a:cubicBezTo>
                <a:cubicBezTo>
                  <a:pt x="8989" y="62133"/>
                  <a:pt x="10490" y="63267"/>
                  <a:pt x="12791" y="63267"/>
                </a:cubicBezTo>
                <a:lnTo>
                  <a:pt x="12892" y="63267"/>
                </a:lnTo>
                <a:cubicBezTo>
                  <a:pt x="12990" y="63562"/>
                  <a:pt x="13305" y="63802"/>
                  <a:pt x="13650" y="63802"/>
                </a:cubicBezTo>
                <a:cubicBezTo>
                  <a:pt x="13774" y="63802"/>
                  <a:pt x="13902" y="63771"/>
                  <a:pt x="14026" y="63701"/>
                </a:cubicBezTo>
                <a:cubicBezTo>
                  <a:pt x="14760" y="63334"/>
                  <a:pt x="15427" y="62834"/>
                  <a:pt x="15927" y="62266"/>
                </a:cubicBezTo>
                <a:cubicBezTo>
                  <a:pt x="16728" y="61633"/>
                  <a:pt x="17328" y="60932"/>
                  <a:pt x="17161" y="59698"/>
                </a:cubicBezTo>
                <a:cubicBezTo>
                  <a:pt x="17128" y="59598"/>
                  <a:pt x="17128" y="59531"/>
                  <a:pt x="17095" y="59464"/>
                </a:cubicBezTo>
                <a:cubicBezTo>
                  <a:pt x="17095" y="59264"/>
                  <a:pt x="17095" y="59031"/>
                  <a:pt x="17061" y="58831"/>
                </a:cubicBezTo>
                <a:cubicBezTo>
                  <a:pt x="17028" y="58597"/>
                  <a:pt x="16994" y="58330"/>
                  <a:pt x="16894" y="58063"/>
                </a:cubicBezTo>
                <a:lnTo>
                  <a:pt x="16894" y="58063"/>
                </a:lnTo>
                <a:cubicBezTo>
                  <a:pt x="17195" y="58564"/>
                  <a:pt x="17428" y="59098"/>
                  <a:pt x="17595" y="59631"/>
                </a:cubicBezTo>
                <a:cubicBezTo>
                  <a:pt x="17595" y="59665"/>
                  <a:pt x="17562" y="59665"/>
                  <a:pt x="17562" y="59698"/>
                </a:cubicBezTo>
                <a:cubicBezTo>
                  <a:pt x="17261" y="60198"/>
                  <a:pt x="17461" y="60565"/>
                  <a:pt x="17395" y="61099"/>
                </a:cubicBezTo>
                <a:cubicBezTo>
                  <a:pt x="17328" y="61866"/>
                  <a:pt x="16561" y="62166"/>
                  <a:pt x="16194" y="62767"/>
                </a:cubicBezTo>
                <a:cubicBezTo>
                  <a:pt x="15794" y="63367"/>
                  <a:pt x="16127" y="64168"/>
                  <a:pt x="16694" y="64301"/>
                </a:cubicBezTo>
                <a:cubicBezTo>
                  <a:pt x="16596" y="64597"/>
                  <a:pt x="16843" y="64893"/>
                  <a:pt x="17140" y="64893"/>
                </a:cubicBezTo>
                <a:cubicBezTo>
                  <a:pt x="17245" y="64893"/>
                  <a:pt x="17357" y="64855"/>
                  <a:pt x="17461" y="64768"/>
                </a:cubicBezTo>
                <a:cubicBezTo>
                  <a:pt x="17461" y="64735"/>
                  <a:pt x="17495" y="64735"/>
                  <a:pt x="17528" y="64702"/>
                </a:cubicBezTo>
                <a:cubicBezTo>
                  <a:pt x="17995" y="65602"/>
                  <a:pt x="18629" y="66469"/>
                  <a:pt x="19096" y="67403"/>
                </a:cubicBezTo>
                <a:cubicBezTo>
                  <a:pt x="19168" y="67577"/>
                  <a:pt x="19316" y="67650"/>
                  <a:pt x="19474" y="67650"/>
                </a:cubicBezTo>
                <a:cubicBezTo>
                  <a:pt x="19679" y="67650"/>
                  <a:pt x="19902" y="67526"/>
                  <a:pt x="19997" y="67337"/>
                </a:cubicBezTo>
                <a:cubicBezTo>
                  <a:pt x="20430" y="68838"/>
                  <a:pt x="21031" y="70272"/>
                  <a:pt x="21564" y="71673"/>
                </a:cubicBezTo>
                <a:cubicBezTo>
                  <a:pt x="23499" y="76643"/>
                  <a:pt x="25601" y="81347"/>
                  <a:pt x="29170" y="85416"/>
                </a:cubicBezTo>
                <a:cubicBezTo>
                  <a:pt x="31905" y="88485"/>
                  <a:pt x="36175" y="89486"/>
                  <a:pt x="38943" y="92288"/>
                </a:cubicBezTo>
                <a:cubicBezTo>
                  <a:pt x="38943" y="92355"/>
                  <a:pt x="38977" y="92421"/>
                  <a:pt x="39010" y="92488"/>
                </a:cubicBezTo>
                <a:cubicBezTo>
                  <a:pt x="40311" y="95223"/>
                  <a:pt x="41112" y="97692"/>
                  <a:pt x="41579" y="100694"/>
                </a:cubicBezTo>
                <a:cubicBezTo>
                  <a:pt x="41812" y="102295"/>
                  <a:pt x="42012" y="103863"/>
                  <a:pt x="42279" y="105464"/>
                </a:cubicBezTo>
                <a:cubicBezTo>
                  <a:pt x="42446" y="106498"/>
                  <a:pt x="43613" y="110201"/>
                  <a:pt x="42946" y="111068"/>
                </a:cubicBezTo>
                <a:cubicBezTo>
                  <a:pt x="42710" y="111394"/>
                  <a:pt x="43050" y="111824"/>
                  <a:pt x="43410" y="111824"/>
                </a:cubicBezTo>
                <a:cubicBezTo>
                  <a:pt x="43455" y="111824"/>
                  <a:pt x="43502" y="111817"/>
                  <a:pt x="43547" y="111802"/>
                </a:cubicBezTo>
                <a:cubicBezTo>
                  <a:pt x="43880" y="111702"/>
                  <a:pt x="44247" y="111602"/>
                  <a:pt x="44581" y="111535"/>
                </a:cubicBezTo>
                <a:cubicBezTo>
                  <a:pt x="44848" y="111468"/>
                  <a:pt x="45048" y="111201"/>
                  <a:pt x="45014" y="110935"/>
                </a:cubicBezTo>
                <a:cubicBezTo>
                  <a:pt x="44948" y="105831"/>
                  <a:pt x="45415" y="100527"/>
                  <a:pt x="44181" y="95457"/>
                </a:cubicBezTo>
                <a:cubicBezTo>
                  <a:pt x="43413" y="92288"/>
                  <a:pt x="41812" y="89986"/>
                  <a:pt x="39444" y="88285"/>
                </a:cubicBezTo>
                <a:cubicBezTo>
                  <a:pt x="40111" y="88185"/>
                  <a:pt x="40745" y="88018"/>
                  <a:pt x="41345" y="87785"/>
                </a:cubicBezTo>
                <a:cubicBezTo>
                  <a:pt x="41579" y="87718"/>
                  <a:pt x="41612" y="87384"/>
                  <a:pt x="41345" y="87284"/>
                </a:cubicBezTo>
                <a:cubicBezTo>
                  <a:pt x="40144" y="86984"/>
                  <a:pt x="39010" y="86717"/>
                  <a:pt x="37776" y="86651"/>
                </a:cubicBezTo>
                <a:cubicBezTo>
                  <a:pt x="37659" y="86641"/>
                  <a:pt x="37539" y="86637"/>
                  <a:pt x="37417" y="86637"/>
                </a:cubicBezTo>
                <a:cubicBezTo>
                  <a:pt x="37122" y="86637"/>
                  <a:pt x="36815" y="86660"/>
                  <a:pt x="36508" y="86684"/>
                </a:cubicBezTo>
                <a:cubicBezTo>
                  <a:pt x="36375" y="86617"/>
                  <a:pt x="36242" y="86551"/>
                  <a:pt x="36108" y="86484"/>
                </a:cubicBezTo>
                <a:cubicBezTo>
                  <a:pt x="33740" y="85550"/>
                  <a:pt x="31705" y="84582"/>
                  <a:pt x="29904" y="82681"/>
                </a:cubicBezTo>
                <a:cubicBezTo>
                  <a:pt x="27969" y="80646"/>
                  <a:pt x="26401" y="78345"/>
                  <a:pt x="25000" y="75910"/>
                </a:cubicBezTo>
                <a:cubicBezTo>
                  <a:pt x="23599" y="73474"/>
                  <a:pt x="22598" y="70806"/>
                  <a:pt x="21731" y="68137"/>
                </a:cubicBezTo>
                <a:cubicBezTo>
                  <a:pt x="21031" y="66002"/>
                  <a:pt x="20397" y="63567"/>
                  <a:pt x="21064" y="61399"/>
                </a:cubicBezTo>
                <a:cubicBezTo>
                  <a:pt x="22165" y="59831"/>
                  <a:pt x="23065" y="58130"/>
                  <a:pt x="23866" y="56296"/>
                </a:cubicBezTo>
                <a:cubicBezTo>
                  <a:pt x="24466" y="54895"/>
                  <a:pt x="25067" y="53460"/>
                  <a:pt x="25767" y="52059"/>
                </a:cubicBezTo>
                <a:cubicBezTo>
                  <a:pt x="26068" y="51459"/>
                  <a:pt x="26468" y="50892"/>
                  <a:pt x="26768" y="50325"/>
                </a:cubicBezTo>
                <a:cubicBezTo>
                  <a:pt x="27802" y="49691"/>
                  <a:pt x="29103" y="49291"/>
                  <a:pt x="30471" y="49057"/>
                </a:cubicBezTo>
                <a:cubicBezTo>
                  <a:pt x="31121" y="49007"/>
                  <a:pt x="31772" y="48974"/>
                  <a:pt x="32426" y="48974"/>
                </a:cubicBezTo>
                <a:cubicBezTo>
                  <a:pt x="33081" y="48974"/>
                  <a:pt x="33740" y="49007"/>
                  <a:pt x="34407" y="49090"/>
                </a:cubicBezTo>
                <a:cubicBezTo>
                  <a:pt x="34173" y="49624"/>
                  <a:pt x="33973" y="50191"/>
                  <a:pt x="33773" y="50758"/>
                </a:cubicBezTo>
                <a:cubicBezTo>
                  <a:pt x="33073" y="52960"/>
                  <a:pt x="31938" y="54861"/>
                  <a:pt x="30671" y="56796"/>
                </a:cubicBezTo>
                <a:cubicBezTo>
                  <a:pt x="29704" y="58264"/>
                  <a:pt x="27002" y="61433"/>
                  <a:pt x="27702" y="63567"/>
                </a:cubicBezTo>
                <a:cubicBezTo>
                  <a:pt x="27569" y="64401"/>
                  <a:pt x="27635" y="65235"/>
                  <a:pt x="28669" y="65369"/>
                </a:cubicBezTo>
                <a:cubicBezTo>
                  <a:pt x="28745" y="65381"/>
                  <a:pt x="28819" y="65386"/>
                  <a:pt x="28892" y="65386"/>
                </a:cubicBezTo>
                <a:cubicBezTo>
                  <a:pt x="30242" y="65386"/>
                  <a:pt x="31197" y="63414"/>
                  <a:pt x="31672" y="62433"/>
                </a:cubicBezTo>
                <a:cubicBezTo>
                  <a:pt x="32672" y="60332"/>
                  <a:pt x="33006" y="58063"/>
                  <a:pt x="33640" y="55829"/>
                </a:cubicBezTo>
                <a:cubicBezTo>
                  <a:pt x="34073" y="54361"/>
                  <a:pt x="34607" y="52960"/>
                  <a:pt x="35241" y="51592"/>
                </a:cubicBezTo>
                <a:cubicBezTo>
                  <a:pt x="35408" y="51425"/>
                  <a:pt x="35574" y="51292"/>
                  <a:pt x="35741" y="51159"/>
                </a:cubicBezTo>
                <a:cubicBezTo>
                  <a:pt x="37075" y="50058"/>
                  <a:pt x="38276" y="49824"/>
                  <a:pt x="39944" y="49791"/>
                </a:cubicBezTo>
                <a:cubicBezTo>
                  <a:pt x="40084" y="49784"/>
                  <a:pt x="40227" y="49782"/>
                  <a:pt x="40372" y="49782"/>
                </a:cubicBezTo>
                <a:cubicBezTo>
                  <a:pt x="40952" y="49782"/>
                  <a:pt x="41565" y="49824"/>
                  <a:pt x="42179" y="49824"/>
                </a:cubicBezTo>
                <a:cubicBezTo>
                  <a:pt x="41712" y="50658"/>
                  <a:pt x="41212" y="51492"/>
                  <a:pt x="40811" y="52393"/>
                </a:cubicBezTo>
                <a:cubicBezTo>
                  <a:pt x="40144" y="53961"/>
                  <a:pt x="39644" y="55562"/>
                  <a:pt x="39210" y="57230"/>
                </a:cubicBezTo>
                <a:cubicBezTo>
                  <a:pt x="39210" y="57288"/>
                  <a:pt x="39255" y="57323"/>
                  <a:pt x="39306" y="57323"/>
                </a:cubicBezTo>
                <a:cubicBezTo>
                  <a:pt x="39343" y="57323"/>
                  <a:pt x="39383" y="57305"/>
                  <a:pt x="39410" y="57263"/>
                </a:cubicBezTo>
                <a:cubicBezTo>
                  <a:pt x="39911" y="55662"/>
                  <a:pt x="40578" y="54194"/>
                  <a:pt x="41412" y="52760"/>
                </a:cubicBezTo>
                <a:cubicBezTo>
                  <a:pt x="41779" y="52159"/>
                  <a:pt x="42146" y="51592"/>
                  <a:pt x="42546" y="51025"/>
                </a:cubicBezTo>
                <a:cubicBezTo>
                  <a:pt x="42613" y="50958"/>
                  <a:pt x="42713" y="50792"/>
                  <a:pt x="42846" y="50625"/>
                </a:cubicBezTo>
                <a:lnTo>
                  <a:pt x="42846" y="50625"/>
                </a:lnTo>
                <a:cubicBezTo>
                  <a:pt x="42746" y="50758"/>
                  <a:pt x="42679" y="50925"/>
                  <a:pt x="42579" y="51092"/>
                </a:cubicBezTo>
                <a:cubicBezTo>
                  <a:pt x="41712" y="52793"/>
                  <a:pt x="40945" y="54528"/>
                  <a:pt x="40344" y="56362"/>
                </a:cubicBezTo>
                <a:cubicBezTo>
                  <a:pt x="39244" y="59798"/>
                  <a:pt x="39077" y="63434"/>
                  <a:pt x="39744" y="67003"/>
                </a:cubicBezTo>
                <a:cubicBezTo>
                  <a:pt x="39759" y="67062"/>
                  <a:pt x="39812" y="67088"/>
                  <a:pt x="39864" y="67088"/>
                </a:cubicBezTo>
                <a:cubicBezTo>
                  <a:pt x="39931" y="67088"/>
                  <a:pt x="39996" y="67045"/>
                  <a:pt x="39978" y="66970"/>
                </a:cubicBezTo>
                <a:cubicBezTo>
                  <a:pt x="39744" y="63167"/>
                  <a:pt x="40912" y="59498"/>
                  <a:pt x="42546" y="56095"/>
                </a:cubicBezTo>
                <a:cubicBezTo>
                  <a:pt x="43046" y="55061"/>
                  <a:pt x="43580" y="54061"/>
                  <a:pt x="44114" y="53027"/>
                </a:cubicBezTo>
                <a:lnTo>
                  <a:pt x="44114" y="53027"/>
                </a:lnTo>
                <a:cubicBezTo>
                  <a:pt x="43814" y="54594"/>
                  <a:pt x="43680" y="56229"/>
                  <a:pt x="43747" y="57963"/>
                </a:cubicBezTo>
                <a:cubicBezTo>
                  <a:pt x="43747" y="58013"/>
                  <a:pt x="43780" y="58038"/>
                  <a:pt x="43814" y="58038"/>
                </a:cubicBezTo>
                <a:cubicBezTo>
                  <a:pt x="43847" y="58038"/>
                  <a:pt x="43880" y="58013"/>
                  <a:pt x="43880" y="57963"/>
                </a:cubicBezTo>
                <a:cubicBezTo>
                  <a:pt x="44247" y="54227"/>
                  <a:pt x="45982" y="50892"/>
                  <a:pt x="47783" y="47623"/>
                </a:cubicBezTo>
                <a:cubicBezTo>
                  <a:pt x="48584" y="46188"/>
                  <a:pt x="49351" y="44787"/>
                  <a:pt x="50118" y="43353"/>
                </a:cubicBezTo>
                <a:lnTo>
                  <a:pt x="50118" y="43353"/>
                </a:lnTo>
                <a:cubicBezTo>
                  <a:pt x="49718" y="44487"/>
                  <a:pt x="49351" y="45655"/>
                  <a:pt x="49051" y="46855"/>
                </a:cubicBezTo>
                <a:cubicBezTo>
                  <a:pt x="49051" y="46897"/>
                  <a:pt x="49076" y="46925"/>
                  <a:pt x="49104" y="46925"/>
                </a:cubicBezTo>
                <a:cubicBezTo>
                  <a:pt x="49120" y="46925"/>
                  <a:pt x="49138" y="46914"/>
                  <a:pt x="49151" y="46889"/>
                </a:cubicBezTo>
                <a:cubicBezTo>
                  <a:pt x="49918" y="44387"/>
                  <a:pt x="50952" y="42019"/>
                  <a:pt x="52186" y="39717"/>
                </a:cubicBezTo>
                <a:lnTo>
                  <a:pt x="52186" y="39884"/>
                </a:lnTo>
                <a:cubicBezTo>
                  <a:pt x="50852" y="43186"/>
                  <a:pt x="50618" y="47022"/>
                  <a:pt x="50819" y="50491"/>
                </a:cubicBezTo>
                <a:cubicBezTo>
                  <a:pt x="50819" y="50508"/>
                  <a:pt x="50827" y="50516"/>
                  <a:pt x="50835" y="50516"/>
                </a:cubicBezTo>
                <a:cubicBezTo>
                  <a:pt x="50844" y="50516"/>
                  <a:pt x="50852" y="50508"/>
                  <a:pt x="50852" y="50491"/>
                </a:cubicBezTo>
                <a:cubicBezTo>
                  <a:pt x="51019" y="47556"/>
                  <a:pt x="51686" y="44921"/>
                  <a:pt x="52486" y="42219"/>
                </a:cubicBezTo>
                <a:cubicBezTo>
                  <a:pt x="53120" y="44687"/>
                  <a:pt x="54588" y="46989"/>
                  <a:pt x="55956" y="49090"/>
                </a:cubicBezTo>
                <a:cubicBezTo>
                  <a:pt x="55981" y="49116"/>
                  <a:pt x="56011" y="49127"/>
                  <a:pt x="56037" y="49127"/>
                </a:cubicBezTo>
                <a:cubicBezTo>
                  <a:pt x="56079" y="49127"/>
                  <a:pt x="56110" y="49098"/>
                  <a:pt x="56089" y="49057"/>
                </a:cubicBezTo>
                <a:cubicBezTo>
                  <a:pt x="55555" y="47723"/>
                  <a:pt x="55088" y="46388"/>
                  <a:pt x="54688" y="45021"/>
                </a:cubicBezTo>
                <a:lnTo>
                  <a:pt x="54688" y="45021"/>
                </a:lnTo>
                <a:cubicBezTo>
                  <a:pt x="55489" y="46422"/>
                  <a:pt x="56423" y="47789"/>
                  <a:pt x="57557" y="48890"/>
                </a:cubicBezTo>
                <a:cubicBezTo>
                  <a:pt x="57565" y="48906"/>
                  <a:pt x="57577" y="48913"/>
                  <a:pt x="57589" y="48913"/>
                </a:cubicBezTo>
                <a:cubicBezTo>
                  <a:pt x="57629" y="48913"/>
                  <a:pt x="57674" y="48849"/>
                  <a:pt x="57623" y="48824"/>
                </a:cubicBezTo>
                <a:cubicBezTo>
                  <a:pt x="55255" y="45788"/>
                  <a:pt x="55522" y="41852"/>
                  <a:pt x="54688" y="38316"/>
                </a:cubicBezTo>
                <a:cubicBezTo>
                  <a:pt x="54788" y="37549"/>
                  <a:pt x="54821" y="36748"/>
                  <a:pt x="54855" y="35948"/>
                </a:cubicBezTo>
                <a:cubicBezTo>
                  <a:pt x="54955" y="33946"/>
                  <a:pt x="55222" y="32011"/>
                  <a:pt x="55455" y="30043"/>
                </a:cubicBezTo>
                <a:cubicBezTo>
                  <a:pt x="55689" y="28042"/>
                  <a:pt x="56122" y="26341"/>
                  <a:pt x="56723" y="24473"/>
                </a:cubicBezTo>
                <a:cubicBezTo>
                  <a:pt x="56956" y="23839"/>
                  <a:pt x="57123" y="23205"/>
                  <a:pt x="57257" y="22571"/>
                </a:cubicBezTo>
                <a:cubicBezTo>
                  <a:pt x="57924" y="23105"/>
                  <a:pt x="58758" y="23472"/>
                  <a:pt x="59458" y="23672"/>
                </a:cubicBezTo>
                <a:cubicBezTo>
                  <a:pt x="59822" y="23762"/>
                  <a:pt x="60168" y="23803"/>
                  <a:pt x="60500" y="23803"/>
                </a:cubicBezTo>
                <a:cubicBezTo>
                  <a:pt x="62024" y="23803"/>
                  <a:pt x="63232" y="22927"/>
                  <a:pt x="64328" y="21804"/>
                </a:cubicBezTo>
                <a:cubicBezTo>
                  <a:pt x="64437" y="21696"/>
                  <a:pt x="64347" y="21544"/>
                  <a:pt x="64238" y="21544"/>
                </a:cubicBezTo>
                <a:cubicBezTo>
                  <a:pt x="64213" y="21544"/>
                  <a:pt x="64187" y="21552"/>
                  <a:pt x="64161" y="21571"/>
                </a:cubicBezTo>
                <a:cubicBezTo>
                  <a:pt x="63613" y="21859"/>
                  <a:pt x="62952" y="21979"/>
                  <a:pt x="62276" y="21979"/>
                </a:cubicBezTo>
                <a:cubicBezTo>
                  <a:pt x="61389" y="21979"/>
                  <a:pt x="60477" y="21773"/>
                  <a:pt x="59758" y="21471"/>
                </a:cubicBezTo>
                <a:cubicBezTo>
                  <a:pt x="59525" y="21371"/>
                  <a:pt x="59325" y="21237"/>
                  <a:pt x="59125" y="21070"/>
                </a:cubicBezTo>
                <a:cubicBezTo>
                  <a:pt x="60359" y="21037"/>
                  <a:pt x="61293" y="20470"/>
                  <a:pt x="62427" y="19970"/>
                </a:cubicBezTo>
                <a:cubicBezTo>
                  <a:pt x="62518" y="19939"/>
                  <a:pt x="62471" y="19798"/>
                  <a:pt x="62386" y="19798"/>
                </a:cubicBezTo>
                <a:cubicBezTo>
                  <a:pt x="62378" y="19798"/>
                  <a:pt x="62369" y="19800"/>
                  <a:pt x="62360" y="19803"/>
                </a:cubicBezTo>
                <a:cubicBezTo>
                  <a:pt x="62135" y="19850"/>
                  <a:pt x="61904" y="19870"/>
                  <a:pt x="61670" y="19870"/>
                </a:cubicBezTo>
                <a:cubicBezTo>
                  <a:pt x="61074" y="19870"/>
                  <a:pt x="60457" y="19737"/>
                  <a:pt x="59858" y="19569"/>
                </a:cubicBezTo>
                <a:cubicBezTo>
                  <a:pt x="60826" y="19302"/>
                  <a:pt x="61726" y="18702"/>
                  <a:pt x="62494" y="17768"/>
                </a:cubicBezTo>
                <a:cubicBezTo>
                  <a:pt x="62555" y="17675"/>
                  <a:pt x="62503" y="17497"/>
                  <a:pt x="62363" y="17497"/>
                </a:cubicBezTo>
                <a:cubicBezTo>
                  <a:pt x="62351" y="17497"/>
                  <a:pt x="62339" y="17499"/>
                  <a:pt x="62327" y="17501"/>
                </a:cubicBezTo>
                <a:cubicBezTo>
                  <a:pt x="61830" y="17637"/>
                  <a:pt x="61394" y="17691"/>
                  <a:pt x="60967" y="17691"/>
                </a:cubicBezTo>
                <a:cubicBezTo>
                  <a:pt x="60449" y="17691"/>
                  <a:pt x="59944" y="17611"/>
                  <a:pt x="59358" y="17501"/>
                </a:cubicBezTo>
                <a:cubicBezTo>
                  <a:pt x="58424" y="17301"/>
                  <a:pt x="57257" y="17234"/>
                  <a:pt x="56423" y="16767"/>
                </a:cubicBezTo>
                <a:cubicBezTo>
                  <a:pt x="54955" y="15967"/>
                  <a:pt x="54088" y="13965"/>
                  <a:pt x="53521" y="12464"/>
                </a:cubicBezTo>
                <a:cubicBezTo>
                  <a:pt x="51953" y="8361"/>
                  <a:pt x="51386" y="4025"/>
                  <a:pt x="53887" y="155"/>
                </a:cubicBezTo>
                <a:cubicBezTo>
                  <a:pt x="53913" y="78"/>
                  <a:pt x="53839" y="0"/>
                  <a:pt x="53773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3" name="Google Shape;2763;p38"/>
          <p:cNvSpPr/>
          <p:nvPr/>
        </p:nvSpPr>
        <p:spPr>
          <a:xfrm>
            <a:off x="7812466" y="8197590"/>
            <a:ext cx="354445" cy="782782"/>
          </a:xfrm>
          <a:custGeom>
            <a:avLst/>
            <a:gdLst/>
            <a:ahLst/>
            <a:cxnLst/>
            <a:rect l="l" t="t" r="r" b="b"/>
            <a:pathLst>
              <a:path w="10644" h="23507" extrusionOk="0">
                <a:moveTo>
                  <a:pt x="100" y="0"/>
                </a:moveTo>
                <a:cubicBezTo>
                  <a:pt x="0" y="0"/>
                  <a:pt x="0" y="167"/>
                  <a:pt x="100" y="167"/>
                </a:cubicBezTo>
                <a:cubicBezTo>
                  <a:pt x="2469" y="901"/>
                  <a:pt x="3136" y="3803"/>
                  <a:pt x="3770" y="5904"/>
                </a:cubicBezTo>
                <a:cubicBezTo>
                  <a:pt x="4270" y="7639"/>
                  <a:pt x="4870" y="9340"/>
                  <a:pt x="5404" y="11075"/>
                </a:cubicBezTo>
                <a:cubicBezTo>
                  <a:pt x="6638" y="14977"/>
                  <a:pt x="7105" y="19014"/>
                  <a:pt x="8039" y="22983"/>
                </a:cubicBezTo>
                <a:cubicBezTo>
                  <a:pt x="8129" y="23342"/>
                  <a:pt x="8427" y="23507"/>
                  <a:pt x="8725" y="23507"/>
                </a:cubicBezTo>
                <a:cubicBezTo>
                  <a:pt x="9091" y="23507"/>
                  <a:pt x="9459" y="23258"/>
                  <a:pt x="9440" y="22816"/>
                </a:cubicBezTo>
                <a:cubicBezTo>
                  <a:pt x="9440" y="22750"/>
                  <a:pt x="9440" y="22716"/>
                  <a:pt x="9440" y="22683"/>
                </a:cubicBezTo>
                <a:cubicBezTo>
                  <a:pt x="9507" y="22616"/>
                  <a:pt x="9540" y="22516"/>
                  <a:pt x="9507" y="22416"/>
                </a:cubicBezTo>
                <a:lnTo>
                  <a:pt x="9507" y="22416"/>
                </a:lnTo>
                <a:cubicBezTo>
                  <a:pt x="9574" y="22516"/>
                  <a:pt x="9607" y="22650"/>
                  <a:pt x="9640" y="22783"/>
                </a:cubicBezTo>
                <a:cubicBezTo>
                  <a:pt x="9717" y="23014"/>
                  <a:pt x="9944" y="23131"/>
                  <a:pt x="10159" y="23131"/>
                </a:cubicBezTo>
                <a:cubicBezTo>
                  <a:pt x="10409" y="23131"/>
                  <a:pt x="10644" y="22973"/>
                  <a:pt x="10608" y="22650"/>
                </a:cubicBezTo>
                <a:cubicBezTo>
                  <a:pt x="10608" y="22616"/>
                  <a:pt x="10608" y="22549"/>
                  <a:pt x="10608" y="22516"/>
                </a:cubicBezTo>
                <a:cubicBezTo>
                  <a:pt x="10007" y="17946"/>
                  <a:pt x="9040" y="13510"/>
                  <a:pt x="7806" y="9107"/>
                </a:cubicBezTo>
                <a:cubicBezTo>
                  <a:pt x="7706" y="8439"/>
                  <a:pt x="7606" y="7772"/>
                  <a:pt x="7506" y="7138"/>
                </a:cubicBezTo>
                <a:cubicBezTo>
                  <a:pt x="6872" y="2969"/>
                  <a:pt x="4437" y="33"/>
                  <a:pt x="100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4" name="Google Shape;2764;p38"/>
          <p:cNvSpPr/>
          <p:nvPr/>
        </p:nvSpPr>
        <p:spPr>
          <a:xfrm>
            <a:off x="8152777" y="8382061"/>
            <a:ext cx="159141" cy="570995"/>
          </a:xfrm>
          <a:custGeom>
            <a:avLst/>
            <a:gdLst/>
            <a:ahLst/>
            <a:cxnLst/>
            <a:rect l="l" t="t" r="r" b="b"/>
            <a:pathLst>
              <a:path w="4779" h="17147" extrusionOk="0">
                <a:moveTo>
                  <a:pt x="154" y="1"/>
                </a:moveTo>
                <a:cubicBezTo>
                  <a:pt x="76" y="1"/>
                  <a:pt x="1" y="65"/>
                  <a:pt x="21" y="164"/>
                </a:cubicBezTo>
                <a:cubicBezTo>
                  <a:pt x="1088" y="5601"/>
                  <a:pt x="1889" y="11105"/>
                  <a:pt x="3023" y="16542"/>
                </a:cubicBezTo>
                <a:cubicBezTo>
                  <a:pt x="3115" y="16965"/>
                  <a:pt x="3421" y="17147"/>
                  <a:pt x="3746" y="17147"/>
                </a:cubicBezTo>
                <a:cubicBezTo>
                  <a:pt x="4241" y="17147"/>
                  <a:pt x="4778" y="16721"/>
                  <a:pt x="4657" y="16075"/>
                </a:cubicBezTo>
                <a:cubicBezTo>
                  <a:pt x="3690" y="10572"/>
                  <a:pt x="2056" y="5368"/>
                  <a:pt x="288" y="97"/>
                </a:cubicBezTo>
                <a:cubicBezTo>
                  <a:pt x="261" y="30"/>
                  <a:pt x="207" y="1"/>
                  <a:pt x="154" y="1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5" name="Google Shape;2765;p38"/>
          <p:cNvSpPr/>
          <p:nvPr/>
        </p:nvSpPr>
        <p:spPr>
          <a:xfrm>
            <a:off x="7856886" y="7355373"/>
            <a:ext cx="115584" cy="301165"/>
          </a:xfrm>
          <a:custGeom>
            <a:avLst/>
            <a:gdLst/>
            <a:ahLst/>
            <a:cxnLst/>
            <a:rect l="l" t="t" r="r" b="b"/>
            <a:pathLst>
              <a:path w="3471" h="9044" extrusionOk="0">
                <a:moveTo>
                  <a:pt x="571" y="0"/>
                </a:moveTo>
                <a:cubicBezTo>
                  <a:pt x="533" y="0"/>
                  <a:pt x="501" y="22"/>
                  <a:pt x="501" y="75"/>
                </a:cubicBezTo>
                <a:cubicBezTo>
                  <a:pt x="0" y="3110"/>
                  <a:pt x="1168" y="6446"/>
                  <a:pt x="2903" y="8948"/>
                </a:cubicBezTo>
                <a:cubicBezTo>
                  <a:pt x="2957" y="9013"/>
                  <a:pt x="3040" y="9043"/>
                  <a:pt x="3124" y="9043"/>
                </a:cubicBezTo>
                <a:cubicBezTo>
                  <a:pt x="3296" y="9043"/>
                  <a:pt x="3470" y="8917"/>
                  <a:pt x="3403" y="8714"/>
                </a:cubicBezTo>
                <a:cubicBezTo>
                  <a:pt x="2335" y="5779"/>
                  <a:pt x="768" y="3344"/>
                  <a:pt x="701" y="108"/>
                </a:cubicBezTo>
                <a:cubicBezTo>
                  <a:pt x="701" y="48"/>
                  <a:pt x="629" y="0"/>
                  <a:pt x="571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6" name="Google Shape;2766;p38"/>
          <p:cNvSpPr/>
          <p:nvPr/>
        </p:nvSpPr>
        <p:spPr>
          <a:xfrm>
            <a:off x="8253838" y="7041004"/>
            <a:ext cx="281451" cy="183650"/>
          </a:xfrm>
          <a:custGeom>
            <a:avLst/>
            <a:gdLst/>
            <a:ahLst/>
            <a:cxnLst/>
            <a:rect l="l" t="t" r="r" b="b"/>
            <a:pathLst>
              <a:path w="8452" h="5515" extrusionOk="0">
                <a:moveTo>
                  <a:pt x="116" y="0"/>
                </a:moveTo>
                <a:cubicBezTo>
                  <a:pt x="57" y="0"/>
                  <a:pt x="0" y="55"/>
                  <a:pt x="55" y="109"/>
                </a:cubicBezTo>
                <a:cubicBezTo>
                  <a:pt x="1089" y="1644"/>
                  <a:pt x="1856" y="2778"/>
                  <a:pt x="3424" y="3812"/>
                </a:cubicBezTo>
                <a:cubicBezTo>
                  <a:pt x="4791" y="4713"/>
                  <a:pt x="6459" y="5380"/>
                  <a:pt x="8094" y="5513"/>
                </a:cubicBezTo>
                <a:cubicBezTo>
                  <a:pt x="8106" y="5514"/>
                  <a:pt x="8117" y="5515"/>
                  <a:pt x="8128" y="5515"/>
                </a:cubicBezTo>
                <a:cubicBezTo>
                  <a:pt x="8399" y="5515"/>
                  <a:pt x="8451" y="5141"/>
                  <a:pt x="8227" y="5013"/>
                </a:cubicBezTo>
                <a:cubicBezTo>
                  <a:pt x="6893" y="4312"/>
                  <a:pt x="5525" y="3678"/>
                  <a:pt x="4258" y="2878"/>
                </a:cubicBezTo>
                <a:cubicBezTo>
                  <a:pt x="2890" y="2011"/>
                  <a:pt x="1322" y="1077"/>
                  <a:pt x="155" y="9"/>
                </a:cubicBezTo>
                <a:cubicBezTo>
                  <a:pt x="143" y="3"/>
                  <a:pt x="129" y="0"/>
                  <a:pt x="116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7" name="Google Shape;2767;p38"/>
          <p:cNvSpPr/>
          <p:nvPr/>
        </p:nvSpPr>
        <p:spPr>
          <a:xfrm>
            <a:off x="8463351" y="5787187"/>
            <a:ext cx="424342" cy="3036794"/>
          </a:xfrm>
          <a:custGeom>
            <a:avLst/>
            <a:gdLst/>
            <a:ahLst/>
            <a:cxnLst/>
            <a:rect l="l" t="t" r="r" b="b"/>
            <a:pathLst>
              <a:path w="12743" h="91195" extrusionOk="0">
                <a:moveTo>
                  <a:pt x="3192" y="1"/>
                </a:moveTo>
                <a:cubicBezTo>
                  <a:pt x="3115" y="1"/>
                  <a:pt x="3053" y="95"/>
                  <a:pt x="3103" y="170"/>
                </a:cubicBezTo>
                <a:cubicBezTo>
                  <a:pt x="4670" y="3472"/>
                  <a:pt x="5004" y="6808"/>
                  <a:pt x="4537" y="10410"/>
                </a:cubicBezTo>
                <a:cubicBezTo>
                  <a:pt x="4103" y="13513"/>
                  <a:pt x="4103" y="16548"/>
                  <a:pt x="4470" y="19684"/>
                </a:cubicBezTo>
                <a:cubicBezTo>
                  <a:pt x="4804" y="22752"/>
                  <a:pt x="5404" y="25788"/>
                  <a:pt x="5771" y="28857"/>
                </a:cubicBezTo>
                <a:cubicBezTo>
                  <a:pt x="6005" y="30725"/>
                  <a:pt x="5938" y="32660"/>
                  <a:pt x="6005" y="34561"/>
                </a:cubicBezTo>
                <a:cubicBezTo>
                  <a:pt x="5104" y="38964"/>
                  <a:pt x="3636" y="43167"/>
                  <a:pt x="1902" y="47470"/>
                </a:cubicBezTo>
                <a:cubicBezTo>
                  <a:pt x="834" y="50172"/>
                  <a:pt x="0" y="52874"/>
                  <a:pt x="234" y="55776"/>
                </a:cubicBezTo>
                <a:cubicBezTo>
                  <a:pt x="301" y="56677"/>
                  <a:pt x="467" y="57511"/>
                  <a:pt x="734" y="58311"/>
                </a:cubicBezTo>
                <a:cubicBezTo>
                  <a:pt x="934" y="60413"/>
                  <a:pt x="1702" y="62414"/>
                  <a:pt x="2569" y="64482"/>
                </a:cubicBezTo>
                <a:cubicBezTo>
                  <a:pt x="4203" y="68385"/>
                  <a:pt x="5938" y="72488"/>
                  <a:pt x="7039" y="76591"/>
                </a:cubicBezTo>
                <a:cubicBezTo>
                  <a:pt x="8106" y="80460"/>
                  <a:pt x="8773" y="84463"/>
                  <a:pt x="9507" y="88433"/>
                </a:cubicBezTo>
                <a:cubicBezTo>
                  <a:pt x="9674" y="89400"/>
                  <a:pt x="9807" y="90734"/>
                  <a:pt x="10908" y="91101"/>
                </a:cubicBezTo>
                <a:cubicBezTo>
                  <a:pt x="11084" y="91165"/>
                  <a:pt x="11251" y="91195"/>
                  <a:pt x="11407" y="91195"/>
                </a:cubicBezTo>
                <a:cubicBezTo>
                  <a:pt x="11905" y="91195"/>
                  <a:pt x="12305" y="90899"/>
                  <a:pt x="12609" y="90468"/>
                </a:cubicBezTo>
                <a:cubicBezTo>
                  <a:pt x="12743" y="90301"/>
                  <a:pt x="12710" y="90001"/>
                  <a:pt x="12609" y="89834"/>
                </a:cubicBezTo>
                <a:cubicBezTo>
                  <a:pt x="10975" y="87099"/>
                  <a:pt x="10775" y="83629"/>
                  <a:pt x="10274" y="80527"/>
                </a:cubicBezTo>
                <a:cubicBezTo>
                  <a:pt x="9741" y="77225"/>
                  <a:pt x="8940" y="73956"/>
                  <a:pt x="8040" y="70720"/>
                </a:cubicBezTo>
                <a:cubicBezTo>
                  <a:pt x="7172" y="67585"/>
                  <a:pt x="6572" y="64349"/>
                  <a:pt x="5905" y="61180"/>
                </a:cubicBezTo>
                <a:cubicBezTo>
                  <a:pt x="5504" y="59345"/>
                  <a:pt x="5404" y="57411"/>
                  <a:pt x="5204" y="55543"/>
                </a:cubicBezTo>
                <a:cubicBezTo>
                  <a:pt x="5204" y="54075"/>
                  <a:pt x="5238" y="52641"/>
                  <a:pt x="5338" y="51173"/>
                </a:cubicBezTo>
                <a:cubicBezTo>
                  <a:pt x="5471" y="48604"/>
                  <a:pt x="6005" y="46069"/>
                  <a:pt x="6238" y="43501"/>
                </a:cubicBezTo>
                <a:cubicBezTo>
                  <a:pt x="6839" y="41766"/>
                  <a:pt x="7372" y="40098"/>
                  <a:pt x="7706" y="38397"/>
                </a:cubicBezTo>
                <a:cubicBezTo>
                  <a:pt x="8640" y="35762"/>
                  <a:pt x="9274" y="32760"/>
                  <a:pt x="8406" y="30425"/>
                </a:cubicBezTo>
                <a:cubicBezTo>
                  <a:pt x="8340" y="30291"/>
                  <a:pt x="8240" y="30224"/>
                  <a:pt x="8140" y="30191"/>
                </a:cubicBezTo>
                <a:cubicBezTo>
                  <a:pt x="8106" y="29724"/>
                  <a:pt x="8040" y="29290"/>
                  <a:pt x="8006" y="28857"/>
                </a:cubicBezTo>
                <a:cubicBezTo>
                  <a:pt x="7606" y="25288"/>
                  <a:pt x="6872" y="21752"/>
                  <a:pt x="6405" y="18183"/>
                </a:cubicBezTo>
                <a:cubicBezTo>
                  <a:pt x="5938" y="14613"/>
                  <a:pt x="5871" y="11011"/>
                  <a:pt x="5705" y="7408"/>
                </a:cubicBezTo>
                <a:cubicBezTo>
                  <a:pt x="5604" y="4706"/>
                  <a:pt x="5204" y="2071"/>
                  <a:pt x="3269" y="36"/>
                </a:cubicBezTo>
                <a:cubicBezTo>
                  <a:pt x="3244" y="11"/>
                  <a:pt x="3217" y="1"/>
                  <a:pt x="3192" y="1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8" name="Google Shape;2768;p38"/>
          <p:cNvSpPr/>
          <p:nvPr/>
        </p:nvSpPr>
        <p:spPr>
          <a:xfrm>
            <a:off x="7225982" y="6588679"/>
            <a:ext cx="208858" cy="209957"/>
          </a:xfrm>
          <a:custGeom>
            <a:avLst/>
            <a:gdLst/>
            <a:ahLst/>
            <a:cxnLst/>
            <a:rect l="l" t="t" r="r" b="b"/>
            <a:pathLst>
              <a:path w="6272" h="6305" extrusionOk="0">
                <a:moveTo>
                  <a:pt x="3485" y="0"/>
                </a:moveTo>
                <a:cubicBezTo>
                  <a:pt x="2736" y="0"/>
                  <a:pt x="2000" y="352"/>
                  <a:pt x="1402" y="951"/>
                </a:cubicBezTo>
                <a:cubicBezTo>
                  <a:pt x="468" y="1851"/>
                  <a:pt x="1" y="3386"/>
                  <a:pt x="301" y="4687"/>
                </a:cubicBezTo>
                <a:cubicBezTo>
                  <a:pt x="540" y="5667"/>
                  <a:pt x="1345" y="6305"/>
                  <a:pt x="2248" y="6305"/>
                </a:cubicBezTo>
                <a:cubicBezTo>
                  <a:pt x="2605" y="6305"/>
                  <a:pt x="2977" y="6205"/>
                  <a:pt x="3336" y="5988"/>
                </a:cubicBezTo>
                <a:cubicBezTo>
                  <a:pt x="3570" y="5854"/>
                  <a:pt x="3570" y="5354"/>
                  <a:pt x="3236" y="5287"/>
                </a:cubicBezTo>
                <a:cubicBezTo>
                  <a:pt x="2669" y="5220"/>
                  <a:pt x="2369" y="4387"/>
                  <a:pt x="2336" y="3819"/>
                </a:cubicBezTo>
                <a:cubicBezTo>
                  <a:pt x="2336" y="3286"/>
                  <a:pt x="2569" y="2719"/>
                  <a:pt x="2936" y="2318"/>
                </a:cubicBezTo>
                <a:cubicBezTo>
                  <a:pt x="3317" y="1923"/>
                  <a:pt x="3824" y="1719"/>
                  <a:pt x="4310" y="1719"/>
                </a:cubicBezTo>
                <a:cubicBezTo>
                  <a:pt x="4971" y="1719"/>
                  <a:pt x="5593" y="2097"/>
                  <a:pt x="5805" y="2885"/>
                </a:cubicBezTo>
                <a:cubicBezTo>
                  <a:pt x="5822" y="2956"/>
                  <a:pt x="5886" y="2998"/>
                  <a:pt x="5948" y="2998"/>
                </a:cubicBezTo>
                <a:cubicBezTo>
                  <a:pt x="6003" y="2998"/>
                  <a:pt x="6056" y="2964"/>
                  <a:pt x="6072" y="2885"/>
                </a:cubicBezTo>
                <a:cubicBezTo>
                  <a:pt x="6272" y="1818"/>
                  <a:pt x="5671" y="917"/>
                  <a:pt x="4737" y="350"/>
                </a:cubicBezTo>
                <a:cubicBezTo>
                  <a:pt x="4330" y="111"/>
                  <a:pt x="3906" y="0"/>
                  <a:pt x="3485" y="0"/>
                </a:cubicBezTo>
                <a:close/>
              </a:path>
            </a:pathLst>
          </a:custGeom>
          <a:solidFill>
            <a:srgbClr val="EEBAB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69" name="Google Shape;2769;p38"/>
          <p:cNvSpPr/>
          <p:nvPr/>
        </p:nvSpPr>
        <p:spPr>
          <a:xfrm>
            <a:off x="6541766" y="3995638"/>
            <a:ext cx="1272992" cy="2540424"/>
          </a:xfrm>
          <a:custGeom>
            <a:avLst/>
            <a:gdLst/>
            <a:ahLst/>
            <a:cxnLst/>
            <a:rect l="l" t="t" r="r" b="b"/>
            <a:pathLst>
              <a:path w="38228" h="76289" extrusionOk="0">
                <a:moveTo>
                  <a:pt x="1" y="1"/>
                </a:moveTo>
                <a:lnTo>
                  <a:pt x="167" y="60010"/>
                </a:lnTo>
                <a:lnTo>
                  <a:pt x="768" y="62112"/>
                </a:lnTo>
                <a:cubicBezTo>
                  <a:pt x="768" y="62112"/>
                  <a:pt x="1335" y="64747"/>
                  <a:pt x="1335" y="64914"/>
                </a:cubicBezTo>
                <a:cubicBezTo>
                  <a:pt x="1335" y="65081"/>
                  <a:pt x="167" y="68516"/>
                  <a:pt x="167" y="68516"/>
                </a:cubicBezTo>
                <a:lnTo>
                  <a:pt x="167" y="76289"/>
                </a:lnTo>
                <a:lnTo>
                  <a:pt x="19448" y="76122"/>
                </a:lnTo>
                <a:lnTo>
                  <a:pt x="38228" y="268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0" name="Google Shape;2770;p38"/>
          <p:cNvSpPr/>
          <p:nvPr/>
        </p:nvSpPr>
        <p:spPr>
          <a:xfrm>
            <a:off x="6643960" y="7148524"/>
            <a:ext cx="214419" cy="235064"/>
          </a:xfrm>
          <a:custGeom>
            <a:avLst/>
            <a:gdLst/>
            <a:ahLst/>
            <a:cxnLst/>
            <a:rect l="l" t="t" r="r" b="b"/>
            <a:pathLst>
              <a:path w="6439" h="7059" extrusionOk="0">
                <a:moveTo>
                  <a:pt x="3063" y="908"/>
                </a:moveTo>
                <a:cubicBezTo>
                  <a:pt x="4156" y="908"/>
                  <a:pt x="5427" y="2151"/>
                  <a:pt x="5771" y="3185"/>
                </a:cubicBezTo>
                <a:cubicBezTo>
                  <a:pt x="5137" y="3718"/>
                  <a:pt x="4637" y="4386"/>
                  <a:pt x="4237" y="5119"/>
                </a:cubicBezTo>
                <a:cubicBezTo>
                  <a:pt x="4070" y="5420"/>
                  <a:pt x="3937" y="6087"/>
                  <a:pt x="3703" y="6320"/>
                </a:cubicBezTo>
                <a:cubicBezTo>
                  <a:pt x="3482" y="6528"/>
                  <a:pt x="3190" y="6610"/>
                  <a:pt x="2882" y="6610"/>
                </a:cubicBezTo>
                <a:cubicBezTo>
                  <a:pt x="2401" y="6610"/>
                  <a:pt x="1881" y="6411"/>
                  <a:pt x="1535" y="6187"/>
                </a:cubicBezTo>
                <a:cubicBezTo>
                  <a:pt x="0" y="5186"/>
                  <a:pt x="1101" y="2151"/>
                  <a:pt x="2269" y="1183"/>
                </a:cubicBezTo>
                <a:cubicBezTo>
                  <a:pt x="2509" y="991"/>
                  <a:pt x="2780" y="908"/>
                  <a:pt x="3063" y="908"/>
                </a:cubicBezTo>
                <a:close/>
                <a:moveTo>
                  <a:pt x="3426" y="0"/>
                </a:moveTo>
                <a:cubicBezTo>
                  <a:pt x="2846" y="0"/>
                  <a:pt x="2464" y="372"/>
                  <a:pt x="2135" y="850"/>
                </a:cubicBezTo>
                <a:cubicBezTo>
                  <a:pt x="1468" y="1784"/>
                  <a:pt x="834" y="2918"/>
                  <a:pt x="568" y="4019"/>
                </a:cubicBezTo>
                <a:cubicBezTo>
                  <a:pt x="101" y="5920"/>
                  <a:pt x="1435" y="6554"/>
                  <a:pt x="3036" y="6921"/>
                </a:cubicBezTo>
                <a:cubicBezTo>
                  <a:pt x="3296" y="6986"/>
                  <a:pt x="3524" y="7059"/>
                  <a:pt x="3736" y="7059"/>
                </a:cubicBezTo>
                <a:cubicBezTo>
                  <a:pt x="3959" y="7059"/>
                  <a:pt x="4165" y="6977"/>
                  <a:pt x="4370" y="6721"/>
                </a:cubicBezTo>
                <a:cubicBezTo>
                  <a:pt x="4670" y="6287"/>
                  <a:pt x="4871" y="5653"/>
                  <a:pt x="5137" y="5186"/>
                </a:cubicBezTo>
                <a:cubicBezTo>
                  <a:pt x="5371" y="4719"/>
                  <a:pt x="5638" y="4319"/>
                  <a:pt x="5905" y="3852"/>
                </a:cubicBezTo>
                <a:cubicBezTo>
                  <a:pt x="5921" y="3902"/>
                  <a:pt x="5963" y="3927"/>
                  <a:pt x="6001" y="3927"/>
                </a:cubicBezTo>
                <a:cubicBezTo>
                  <a:pt x="6038" y="3927"/>
                  <a:pt x="6071" y="3902"/>
                  <a:pt x="6071" y="3852"/>
                </a:cubicBezTo>
                <a:cubicBezTo>
                  <a:pt x="6438" y="2418"/>
                  <a:pt x="5171" y="249"/>
                  <a:pt x="3636" y="16"/>
                </a:cubicBezTo>
                <a:cubicBezTo>
                  <a:pt x="3564" y="5"/>
                  <a:pt x="3494" y="0"/>
                  <a:pt x="3426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1" name="Google Shape;2771;p38"/>
          <p:cNvSpPr/>
          <p:nvPr/>
        </p:nvSpPr>
        <p:spPr>
          <a:xfrm>
            <a:off x="6587319" y="7099710"/>
            <a:ext cx="99701" cy="190443"/>
          </a:xfrm>
          <a:custGeom>
            <a:avLst/>
            <a:gdLst/>
            <a:ahLst/>
            <a:cxnLst/>
            <a:rect l="l" t="t" r="r" b="b"/>
            <a:pathLst>
              <a:path w="2994" h="5719" extrusionOk="0">
                <a:moveTo>
                  <a:pt x="2800" y="1"/>
                </a:moveTo>
                <a:cubicBezTo>
                  <a:pt x="2780" y="1"/>
                  <a:pt x="2758" y="5"/>
                  <a:pt x="2736" y="14"/>
                </a:cubicBezTo>
                <a:cubicBezTo>
                  <a:pt x="701" y="781"/>
                  <a:pt x="167" y="3817"/>
                  <a:pt x="0" y="5718"/>
                </a:cubicBezTo>
                <a:cubicBezTo>
                  <a:pt x="234" y="4017"/>
                  <a:pt x="701" y="1549"/>
                  <a:pt x="2335" y="581"/>
                </a:cubicBezTo>
                <a:lnTo>
                  <a:pt x="2335" y="581"/>
                </a:lnTo>
                <a:cubicBezTo>
                  <a:pt x="1468" y="2016"/>
                  <a:pt x="634" y="3517"/>
                  <a:pt x="134" y="5084"/>
                </a:cubicBezTo>
                <a:cubicBezTo>
                  <a:pt x="134" y="5126"/>
                  <a:pt x="172" y="5154"/>
                  <a:pt x="209" y="5154"/>
                </a:cubicBezTo>
                <a:cubicBezTo>
                  <a:pt x="232" y="5154"/>
                  <a:pt x="254" y="5143"/>
                  <a:pt x="267" y="5118"/>
                </a:cubicBezTo>
                <a:cubicBezTo>
                  <a:pt x="1234" y="3550"/>
                  <a:pt x="2002" y="1882"/>
                  <a:pt x="2936" y="281"/>
                </a:cubicBezTo>
                <a:cubicBezTo>
                  <a:pt x="2993" y="166"/>
                  <a:pt x="2927" y="1"/>
                  <a:pt x="2800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2" name="Google Shape;2772;p38"/>
          <p:cNvSpPr/>
          <p:nvPr/>
        </p:nvSpPr>
        <p:spPr>
          <a:xfrm>
            <a:off x="6236321" y="6583551"/>
            <a:ext cx="58475" cy="242790"/>
          </a:xfrm>
          <a:custGeom>
            <a:avLst/>
            <a:gdLst/>
            <a:ahLst/>
            <a:cxnLst/>
            <a:rect l="l" t="t" r="r" b="b"/>
            <a:pathLst>
              <a:path w="1756" h="7291" extrusionOk="0">
                <a:moveTo>
                  <a:pt x="1683" y="1"/>
                </a:moveTo>
                <a:cubicBezTo>
                  <a:pt x="1657" y="1"/>
                  <a:pt x="1627" y="12"/>
                  <a:pt x="1602" y="37"/>
                </a:cubicBezTo>
                <a:cubicBezTo>
                  <a:pt x="100" y="2206"/>
                  <a:pt x="0" y="4974"/>
                  <a:pt x="1235" y="7276"/>
                </a:cubicBezTo>
                <a:cubicBezTo>
                  <a:pt x="1235" y="7287"/>
                  <a:pt x="1238" y="7291"/>
                  <a:pt x="1243" y="7291"/>
                </a:cubicBezTo>
                <a:cubicBezTo>
                  <a:pt x="1253" y="7291"/>
                  <a:pt x="1268" y="7276"/>
                  <a:pt x="1268" y="7276"/>
                </a:cubicBezTo>
                <a:cubicBezTo>
                  <a:pt x="167" y="4874"/>
                  <a:pt x="401" y="2339"/>
                  <a:pt x="1735" y="71"/>
                </a:cubicBezTo>
                <a:cubicBezTo>
                  <a:pt x="1756" y="29"/>
                  <a:pt x="1725" y="1"/>
                  <a:pt x="168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3" name="Google Shape;2773;p38"/>
          <p:cNvSpPr/>
          <p:nvPr/>
        </p:nvSpPr>
        <p:spPr>
          <a:xfrm>
            <a:off x="8204889" y="6968647"/>
            <a:ext cx="227406" cy="214851"/>
          </a:xfrm>
          <a:custGeom>
            <a:avLst/>
            <a:gdLst/>
            <a:ahLst/>
            <a:cxnLst/>
            <a:rect l="l" t="t" r="r" b="b"/>
            <a:pathLst>
              <a:path w="6829" h="6452" extrusionOk="0">
                <a:moveTo>
                  <a:pt x="56" y="0"/>
                </a:moveTo>
                <a:cubicBezTo>
                  <a:pt x="26" y="0"/>
                  <a:pt x="0" y="24"/>
                  <a:pt x="24" y="47"/>
                </a:cubicBezTo>
                <a:cubicBezTo>
                  <a:pt x="1858" y="2649"/>
                  <a:pt x="3459" y="5384"/>
                  <a:pt x="6695" y="6452"/>
                </a:cubicBezTo>
                <a:cubicBezTo>
                  <a:pt x="6762" y="6452"/>
                  <a:pt x="6828" y="6352"/>
                  <a:pt x="6728" y="6318"/>
                </a:cubicBezTo>
                <a:cubicBezTo>
                  <a:pt x="3826" y="4951"/>
                  <a:pt x="2092" y="2416"/>
                  <a:pt x="90" y="14"/>
                </a:cubicBezTo>
                <a:cubicBezTo>
                  <a:pt x="81" y="4"/>
                  <a:pt x="68" y="0"/>
                  <a:pt x="56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4" name="Google Shape;2774;p38"/>
          <p:cNvSpPr/>
          <p:nvPr/>
        </p:nvSpPr>
        <p:spPr>
          <a:xfrm>
            <a:off x="7871338" y="7372122"/>
            <a:ext cx="99267" cy="284882"/>
          </a:xfrm>
          <a:custGeom>
            <a:avLst/>
            <a:gdLst/>
            <a:ahLst/>
            <a:cxnLst/>
            <a:rect l="l" t="t" r="r" b="b"/>
            <a:pathLst>
              <a:path w="2981" h="8555" extrusionOk="0">
                <a:moveTo>
                  <a:pt x="560" y="0"/>
                </a:moveTo>
                <a:cubicBezTo>
                  <a:pt x="546" y="0"/>
                  <a:pt x="534" y="11"/>
                  <a:pt x="534" y="39"/>
                </a:cubicBezTo>
                <a:cubicBezTo>
                  <a:pt x="200" y="1373"/>
                  <a:pt x="500" y="2541"/>
                  <a:pt x="934" y="3842"/>
                </a:cubicBezTo>
                <a:cubicBezTo>
                  <a:pt x="1434" y="5443"/>
                  <a:pt x="1935" y="7044"/>
                  <a:pt x="2735" y="8478"/>
                </a:cubicBezTo>
                <a:cubicBezTo>
                  <a:pt x="2757" y="8532"/>
                  <a:pt x="2793" y="8555"/>
                  <a:pt x="2829" y="8555"/>
                </a:cubicBezTo>
                <a:cubicBezTo>
                  <a:pt x="2904" y="8555"/>
                  <a:pt x="2981" y="8458"/>
                  <a:pt x="2936" y="8345"/>
                </a:cubicBezTo>
                <a:cubicBezTo>
                  <a:pt x="1901" y="5977"/>
                  <a:pt x="0" y="2741"/>
                  <a:pt x="601" y="39"/>
                </a:cubicBezTo>
                <a:cubicBezTo>
                  <a:pt x="601" y="20"/>
                  <a:pt x="578" y="0"/>
                  <a:pt x="560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5" name="Google Shape;2775;p38"/>
          <p:cNvSpPr/>
          <p:nvPr/>
        </p:nvSpPr>
        <p:spPr>
          <a:xfrm>
            <a:off x="7172670" y="6582087"/>
            <a:ext cx="287712" cy="215618"/>
          </a:xfrm>
          <a:custGeom>
            <a:avLst/>
            <a:gdLst/>
            <a:ahLst/>
            <a:cxnLst/>
            <a:rect l="l" t="t" r="r" b="b"/>
            <a:pathLst>
              <a:path w="8640" h="6475" extrusionOk="0">
                <a:moveTo>
                  <a:pt x="4304" y="915"/>
                </a:moveTo>
                <a:cubicBezTo>
                  <a:pt x="5071" y="1015"/>
                  <a:pt x="5805" y="1349"/>
                  <a:pt x="6338" y="1983"/>
                </a:cubicBezTo>
                <a:cubicBezTo>
                  <a:pt x="7720" y="3522"/>
                  <a:pt x="6796" y="5711"/>
                  <a:pt x="4845" y="5711"/>
                </a:cubicBezTo>
                <a:cubicBezTo>
                  <a:pt x="4724" y="5711"/>
                  <a:pt x="4599" y="5703"/>
                  <a:pt x="4470" y="5685"/>
                </a:cubicBezTo>
                <a:cubicBezTo>
                  <a:pt x="3303" y="5519"/>
                  <a:pt x="2035" y="4685"/>
                  <a:pt x="1835" y="3517"/>
                </a:cubicBezTo>
                <a:cubicBezTo>
                  <a:pt x="1835" y="3484"/>
                  <a:pt x="1835" y="3417"/>
                  <a:pt x="1835" y="3384"/>
                </a:cubicBezTo>
                <a:cubicBezTo>
                  <a:pt x="2035" y="1849"/>
                  <a:pt x="2936" y="1249"/>
                  <a:pt x="4304" y="915"/>
                </a:cubicBezTo>
                <a:close/>
                <a:moveTo>
                  <a:pt x="5137" y="849"/>
                </a:moveTo>
                <a:cubicBezTo>
                  <a:pt x="5304" y="849"/>
                  <a:pt x="5471" y="882"/>
                  <a:pt x="5604" y="915"/>
                </a:cubicBezTo>
                <a:cubicBezTo>
                  <a:pt x="6905" y="1316"/>
                  <a:pt x="7839" y="2416"/>
                  <a:pt x="7839" y="3784"/>
                </a:cubicBezTo>
                <a:cubicBezTo>
                  <a:pt x="7806" y="5685"/>
                  <a:pt x="6005" y="6052"/>
                  <a:pt x="4470" y="6152"/>
                </a:cubicBezTo>
                <a:cubicBezTo>
                  <a:pt x="4367" y="6160"/>
                  <a:pt x="4266" y="6163"/>
                  <a:pt x="4168" y="6163"/>
                </a:cubicBezTo>
                <a:cubicBezTo>
                  <a:pt x="2905" y="6163"/>
                  <a:pt x="2085" y="5570"/>
                  <a:pt x="1868" y="4518"/>
                </a:cubicBezTo>
                <a:lnTo>
                  <a:pt x="1868" y="4518"/>
                </a:lnTo>
                <a:cubicBezTo>
                  <a:pt x="2035" y="4751"/>
                  <a:pt x="2269" y="5018"/>
                  <a:pt x="2569" y="5218"/>
                </a:cubicBezTo>
                <a:cubicBezTo>
                  <a:pt x="3206" y="5664"/>
                  <a:pt x="4099" y="6029"/>
                  <a:pt x="4940" y="6029"/>
                </a:cubicBezTo>
                <a:cubicBezTo>
                  <a:pt x="5420" y="6029"/>
                  <a:pt x="5883" y="5910"/>
                  <a:pt x="6272" y="5619"/>
                </a:cubicBezTo>
                <a:cubicBezTo>
                  <a:pt x="8373" y="4084"/>
                  <a:pt x="7072" y="1682"/>
                  <a:pt x="5137" y="849"/>
                </a:cubicBezTo>
                <a:close/>
                <a:moveTo>
                  <a:pt x="4679" y="0"/>
                </a:moveTo>
                <a:cubicBezTo>
                  <a:pt x="4275" y="0"/>
                  <a:pt x="3876" y="59"/>
                  <a:pt x="3503" y="181"/>
                </a:cubicBezTo>
                <a:cubicBezTo>
                  <a:pt x="1035" y="215"/>
                  <a:pt x="0" y="4585"/>
                  <a:pt x="2235" y="6019"/>
                </a:cubicBezTo>
                <a:cubicBezTo>
                  <a:pt x="2727" y="6346"/>
                  <a:pt x="3417" y="6475"/>
                  <a:pt x="4138" y="6475"/>
                </a:cubicBezTo>
                <a:cubicBezTo>
                  <a:pt x="5033" y="6475"/>
                  <a:pt x="5974" y="6277"/>
                  <a:pt x="6639" y="6019"/>
                </a:cubicBezTo>
                <a:cubicBezTo>
                  <a:pt x="7873" y="5485"/>
                  <a:pt x="8640" y="4118"/>
                  <a:pt x="8440" y="2783"/>
                </a:cubicBezTo>
                <a:cubicBezTo>
                  <a:pt x="8144" y="1033"/>
                  <a:pt x="6370" y="0"/>
                  <a:pt x="4679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6" name="Google Shape;2776;p38"/>
          <p:cNvSpPr/>
          <p:nvPr/>
        </p:nvSpPr>
        <p:spPr>
          <a:xfrm>
            <a:off x="7290713" y="7362066"/>
            <a:ext cx="46154" cy="31669"/>
          </a:xfrm>
          <a:custGeom>
            <a:avLst/>
            <a:gdLst/>
            <a:ahLst/>
            <a:cxnLst/>
            <a:rect l="l" t="t" r="r" b="b"/>
            <a:pathLst>
              <a:path w="1386" h="951" extrusionOk="0">
                <a:moveTo>
                  <a:pt x="87" y="1"/>
                </a:moveTo>
                <a:cubicBezTo>
                  <a:pt x="17" y="1"/>
                  <a:pt x="1" y="79"/>
                  <a:pt x="58" y="107"/>
                </a:cubicBezTo>
                <a:cubicBezTo>
                  <a:pt x="425" y="408"/>
                  <a:pt x="859" y="741"/>
                  <a:pt x="1326" y="941"/>
                </a:cubicBezTo>
                <a:cubicBezTo>
                  <a:pt x="1332" y="948"/>
                  <a:pt x="1338" y="950"/>
                  <a:pt x="1344" y="950"/>
                </a:cubicBezTo>
                <a:cubicBezTo>
                  <a:pt x="1369" y="950"/>
                  <a:pt x="1386" y="902"/>
                  <a:pt x="1359" y="875"/>
                </a:cubicBezTo>
                <a:cubicBezTo>
                  <a:pt x="992" y="508"/>
                  <a:pt x="525" y="241"/>
                  <a:pt x="125" y="7"/>
                </a:cubicBezTo>
                <a:cubicBezTo>
                  <a:pt x="111" y="3"/>
                  <a:pt x="98" y="1"/>
                  <a:pt x="87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7" name="Google Shape;2777;p38"/>
          <p:cNvSpPr/>
          <p:nvPr/>
        </p:nvSpPr>
        <p:spPr>
          <a:xfrm>
            <a:off x="8393857" y="5940126"/>
            <a:ext cx="53979" cy="63770"/>
          </a:xfrm>
          <a:custGeom>
            <a:avLst/>
            <a:gdLst/>
            <a:ahLst/>
            <a:cxnLst/>
            <a:rect l="l" t="t" r="r" b="b"/>
            <a:pathLst>
              <a:path w="1621" h="1915" extrusionOk="0">
                <a:moveTo>
                  <a:pt x="66" y="0"/>
                </a:moveTo>
                <a:cubicBezTo>
                  <a:pt x="33" y="0"/>
                  <a:pt x="1" y="25"/>
                  <a:pt x="19" y="80"/>
                </a:cubicBezTo>
                <a:cubicBezTo>
                  <a:pt x="286" y="814"/>
                  <a:pt x="787" y="1581"/>
                  <a:pt x="1554" y="1915"/>
                </a:cubicBezTo>
                <a:cubicBezTo>
                  <a:pt x="1587" y="1915"/>
                  <a:pt x="1620" y="1848"/>
                  <a:pt x="1587" y="1848"/>
                </a:cubicBezTo>
                <a:cubicBezTo>
                  <a:pt x="987" y="1281"/>
                  <a:pt x="453" y="814"/>
                  <a:pt x="119" y="47"/>
                </a:cubicBezTo>
                <a:cubicBezTo>
                  <a:pt x="119" y="17"/>
                  <a:pt x="92" y="0"/>
                  <a:pt x="66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8" name="Google Shape;2778;p38"/>
          <p:cNvSpPr/>
          <p:nvPr/>
        </p:nvSpPr>
        <p:spPr>
          <a:xfrm>
            <a:off x="8429552" y="5898838"/>
            <a:ext cx="50182" cy="47518"/>
          </a:xfrm>
          <a:custGeom>
            <a:avLst/>
            <a:gdLst/>
            <a:ahLst/>
            <a:cxnLst/>
            <a:rect l="l" t="t" r="r" b="b"/>
            <a:pathLst>
              <a:path w="1507" h="1427" extrusionOk="0">
                <a:moveTo>
                  <a:pt x="156" y="1"/>
                </a:moveTo>
                <a:cubicBezTo>
                  <a:pt x="72" y="1"/>
                  <a:pt x="1" y="98"/>
                  <a:pt x="81" y="152"/>
                </a:cubicBezTo>
                <a:cubicBezTo>
                  <a:pt x="282" y="386"/>
                  <a:pt x="515" y="586"/>
                  <a:pt x="749" y="820"/>
                </a:cubicBezTo>
                <a:cubicBezTo>
                  <a:pt x="915" y="1020"/>
                  <a:pt x="1116" y="1253"/>
                  <a:pt x="1349" y="1420"/>
                </a:cubicBezTo>
                <a:cubicBezTo>
                  <a:pt x="1358" y="1425"/>
                  <a:pt x="1368" y="1427"/>
                  <a:pt x="1378" y="1427"/>
                </a:cubicBezTo>
                <a:cubicBezTo>
                  <a:pt x="1440" y="1427"/>
                  <a:pt x="1507" y="1344"/>
                  <a:pt x="1449" y="1287"/>
                </a:cubicBezTo>
                <a:cubicBezTo>
                  <a:pt x="1282" y="1086"/>
                  <a:pt x="1049" y="886"/>
                  <a:pt x="849" y="686"/>
                </a:cubicBezTo>
                <a:cubicBezTo>
                  <a:pt x="649" y="453"/>
                  <a:pt x="415" y="252"/>
                  <a:pt x="215" y="19"/>
                </a:cubicBezTo>
                <a:cubicBezTo>
                  <a:pt x="196" y="6"/>
                  <a:pt x="175" y="1"/>
                  <a:pt x="156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779" name="Google Shape;2779;p38"/>
          <p:cNvSpPr/>
          <p:nvPr/>
        </p:nvSpPr>
        <p:spPr>
          <a:xfrm>
            <a:off x="6176351" y="3700182"/>
            <a:ext cx="2794902" cy="5368526"/>
          </a:xfrm>
          <a:custGeom>
            <a:avLst/>
            <a:gdLst/>
            <a:ahLst/>
            <a:cxnLst/>
            <a:rect l="l" t="t" r="r" b="b"/>
            <a:pathLst>
              <a:path w="83931" h="161217" extrusionOk="0">
                <a:moveTo>
                  <a:pt x="9840" y="45500"/>
                </a:moveTo>
                <a:lnTo>
                  <a:pt x="9840" y="45500"/>
                </a:lnTo>
                <a:cubicBezTo>
                  <a:pt x="10074" y="45533"/>
                  <a:pt x="10341" y="45567"/>
                  <a:pt x="10574" y="45600"/>
                </a:cubicBezTo>
                <a:cubicBezTo>
                  <a:pt x="10474" y="45700"/>
                  <a:pt x="10374" y="45833"/>
                  <a:pt x="10307" y="45934"/>
                </a:cubicBezTo>
                <a:cubicBezTo>
                  <a:pt x="10174" y="45800"/>
                  <a:pt x="10007" y="45633"/>
                  <a:pt x="9840" y="45500"/>
                </a:cubicBezTo>
                <a:close/>
                <a:moveTo>
                  <a:pt x="10741" y="45633"/>
                </a:moveTo>
                <a:cubicBezTo>
                  <a:pt x="10774" y="45633"/>
                  <a:pt x="10808" y="45667"/>
                  <a:pt x="10841" y="45667"/>
                </a:cubicBezTo>
                <a:cubicBezTo>
                  <a:pt x="10841" y="46000"/>
                  <a:pt x="10841" y="46367"/>
                  <a:pt x="10841" y="46701"/>
                </a:cubicBezTo>
                <a:cubicBezTo>
                  <a:pt x="10708" y="46467"/>
                  <a:pt x="10574" y="46234"/>
                  <a:pt x="10408" y="46034"/>
                </a:cubicBezTo>
                <a:cubicBezTo>
                  <a:pt x="10441" y="46000"/>
                  <a:pt x="10474" y="45934"/>
                  <a:pt x="10508" y="45900"/>
                </a:cubicBezTo>
                <a:cubicBezTo>
                  <a:pt x="10574" y="45800"/>
                  <a:pt x="10674" y="45733"/>
                  <a:pt x="10741" y="45633"/>
                </a:cubicBezTo>
                <a:close/>
                <a:moveTo>
                  <a:pt x="3503" y="47101"/>
                </a:moveTo>
                <a:lnTo>
                  <a:pt x="3503" y="47101"/>
                </a:lnTo>
                <a:cubicBezTo>
                  <a:pt x="2435" y="48802"/>
                  <a:pt x="2168" y="51404"/>
                  <a:pt x="2368" y="53105"/>
                </a:cubicBezTo>
                <a:cubicBezTo>
                  <a:pt x="1868" y="52038"/>
                  <a:pt x="1668" y="50804"/>
                  <a:pt x="1968" y="49536"/>
                </a:cubicBezTo>
                <a:cubicBezTo>
                  <a:pt x="2268" y="48402"/>
                  <a:pt x="2802" y="47635"/>
                  <a:pt x="3503" y="47101"/>
                </a:cubicBezTo>
                <a:close/>
                <a:moveTo>
                  <a:pt x="10875" y="54106"/>
                </a:moveTo>
                <a:lnTo>
                  <a:pt x="10875" y="55274"/>
                </a:lnTo>
                <a:lnTo>
                  <a:pt x="10841" y="55274"/>
                </a:lnTo>
                <a:cubicBezTo>
                  <a:pt x="10741" y="55140"/>
                  <a:pt x="10674" y="55007"/>
                  <a:pt x="10608" y="54907"/>
                </a:cubicBezTo>
                <a:cubicBezTo>
                  <a:pt x="10708" y="54640"/>
                  <a:pt x="10774" y="54373"/>
                  <a:pt x="10875" y="54106"/>
                </a:cubicBezTo>
                <a:close/>
                <a:moveTo>
                  <a:pt x="60577" y="48502"/>
                </a:moveTo>
                <a:cubicBezTo>
                  <a:pt x="61778" y="49603"/>
                  <a:pt x="62311" y="51638"/>
                  <a:pt x="63078" y="52972"/>
                </a:cubicBezTo>
                <a:cubicBezTo>
                  <a:pt x="63679" y="54006"/>
                  <a:pt x="64413" y="54940"/>
                  <a:pt x="65147" y="55841"/>
                </a:cubicBezTo>
                <a:cubicBezTo>
                  <a:pt x="64246" y="55574"/>
                  <a:pt x="63512" y="55173"/>
                  <a:pt x="62912" y="54273"/>
                </a:cubicBezTo>
                <a:cubicBezTo>
                  <a:pt x="62411" y="53472"/>
                  <a:pt x="62044" y="52572"/>
                  <a:pt x="61711" y="51704"/>
                </a:cubicBezTo>
                <a:cubicBezTo>
                  <a:pt x="61311" y="50670"/>
                  <a:pt x="61077" y="49503"/>
                  <a:pt x="60577" y="48502"/>
                </a:cubicBezTo>
                <a:close/>
                <a:moveTo>
                  <a:pt x="10541" y="55073"/>
                </a:moveTo>
                <a:cubicBezTo>
                  <a:pt x="10608" y="55173"/>
                  <a:pt x="10641" y="55274"/>
                  <a:pt x="10708" y="55340"/>
                </a:cubicBezTo>
                <a:cubicBezTo>
                  <a:pt x="10774" y="55407"/>
                  <a:pt x="10808" y="55474"/>
                  <a:pt x="10875" y="55540"/>
                </a:cubicBezTo>
                <a:lnTo>
                  <a:pt x="10875" y="56308"/>
                </a:lnTo>
                <a:cubicBezTo>
                  <a:pt x="10674" y="56074"/>
                  <a:pt x="10474" y="55841"/>
                  <a:pt x="10307" y="55640"/>
                </a:cubicBezTo>
                <a:cubicBezTo>
                  <a:pt x="10374" y="55440"/>
                  <a:pt x="10474" y="55274"/>
                  <a:pt x="10541" y="55073"/>
                </a:cubicBezTo>
                <a:close/>
                <a:moveTo>
                  <a:pt x="7439" y="45767"/>
                </a:moveTo>
                <a:cubicBezTo>
                  <a:pt x="9640" y="46100"/>
                  <a:pt x="10441" y="48269"/>
                  <a:pt x="10608" y="50670"/>
                </a:cubicBezTo>
                <a:cubicBezTo>
                  <a:pt x="10797" y="53317"/>
                  <a:pt x="9827" y="56686"/>
                  <a:pt x="7291" y="56686"/>
                </a:cubicBezTo>
                <a:cubicBezTo>
                  <a:pt x="6694" y="56686"/>
                  <a:pt x="6012" y="56499"/>
                  <a:pt x="5237" y="56074"/>
                </a:cubicBezTo>
                <a:cubicBezTo>
                  <a:pt x="4103" y="55440"/>
                  <a:pt x="3136" y="54506"/>
                  <a:pt x="2535" y="53406"/>
                </a:cubicBezTo>
                <a:cubicBezTo>
                  <a:pt x="2402" y="50770"/>
                  <a:pt x="2902" y="47902"/>
                  <a:pt x="5037" y="46300"/>
                </a:cubicBezTo>
                <a:cubicBezTo>
                  <a:pt x="5771" y="46034"/>
                  <a:pt x="6605" y="45900"/>
                  <a:pt x="7439" y="45767"/>
                </a:cubicBezTo>
                <a:close/>
                <a:moveTo>
                  <a:pt x="10241" y="55741"/>
                </a:moveTo>
                <a:cubicBezTo>
                  <a:pt x="10441" y="56041"/>
                  <a:pt x="10641" y="56341"/>
                  <a:pt x="10875" y="56608"/>
                </a:cubicBezTo>
                <a:lnTo>
                  <a:pt x="10875" y="56775"/>
                </a:lnTo>
                <a:cubicBezTo>
                  <a:pt x="10774" y="56841"/>
                  <a:pt x="10708" y="56908"/>
                  <a:pt x="10641" y="56941"/>
                </a:cubicBezTo>
                <a:cubicBezTo>
                  <a:pt x="10508" y="56841"/>
                  <a:pt x="10374" y="56775"/>
                  <a:pt x="10274" y="56641"/>
                </a:cubicBezTo>
                <a:cubicBezTo>
                  <a:pt x="10174" y="56541"/>
                  <a:pt x="10074" y="56374"/>
                  <a:pt x="9974" y="56241"/>
                </a:cubicBezTo>
                <a:cubicBezTo>
                  <a:pt x="10074" y="56074"/>
                  <a:pt x="10174" y="55907"/>
                  <a:pt x="10241" y="55741"/>
                </a:cubicBezTo>
                <a:close/>
                <a:moveTo>
                  <a:pt x="9907" y="56374"/>
                </a:moveTo>
                <a:cubicBezTo>
                  <a:pt x="9974" y="56474"/>
                  <a:pt x="10041" y="56574"/>
                  <a:pt x="10107" y="56675"/>
                </a:cubicBezTo>
                <a:cubicBezTo>
                  <a:pt x="10207" y="56775"/>
                  <a:pt x="10341" y="56941"/>
                  <a:pt x="10474" y="57041"/>
                </a:cubicBezTo>
                <a:cubicBezTo>
                  <a:pt x="10341" y="57108"/>
                  <a:pt x="10207" y="57175"/>
                  <a:pt x="10074" y="57208"/>
                </a:cubicBezTo>
                <a:cubicBezTo>
                  <a:pt x="10074" y="57208"/>
                  <a:pt x="10107" y="57142"/>
                  <a:pt x="10074" y="57142"/>
                </a:cubicBezTo>
                <a:cubicBezTo>
                  <a:pt x="9907" y="57041"/>
                  <a:pt x="9740" y="56975"/>
                  <a:pt x="9607" y="56841"/>
                </a:cubicBezTo>
                <a:lnTo>
                  <a:pt x="9574" y="56841"/>
                </a:lnTo>
                <a:cubicBezTo>
                  <a:pt x="9707" y="56675"/>
                  <a:pt x="9807" y="56541"/>
                  <a:pt x="9907" y="56374"/>
                </a:cubicBezTo>
                <a:close/>
                <a:moveTo>
                  <a:pt x="9507" y="56941"/>
                </a:moveTo>
                <a:cubicBezTo>
                  <a:pt x="9640" y="57108"/>
                  <a:pt x="9840" y="57208"/>
                  <a:pt x="10041" y="57208"/>
                </a:cubicBezTo>
                <a:cubicBezTo>
                  <a:pt x="9815" y="57283"/>
                  <a:pt x="9590" y="57321"/>
                  <a:pt x="9365" y="57321"/>
                </a:cubicBezTo>
                <a:cubicBezTo>
                  <a:pt x="9290" y="57321"/>
                  <a:pt x="9215" y="57317"/>
                  <a:pt x="9140" y="57308"/>
                </a:cubicBezTo>
                <a:cubicBezTo>
                  <a:pt x="9273" y="57208"/>
                  <a:pt x="9373" y="57075"/>
                  <a:pt x="9507" y="56941"/>
                </a:cubicBezTo>
                <a:close/>
                <a:moveTo>
                  <a:pt x="8306" y="61478"/>
                </a:moveTo>
                <a:cubicBezTo>
                  <a:pt x="8273" y="61812"/>
                  <a:pt x="8306" y="62145"/>
                  <a:pt x="8306" y="62479"/>
                </a:cubicBezTo>
                <a:cubicBezTo>
                  <a:pt x="8139" y="62179"/>
                  <a:pt x="7906" y="61878"/>
                  <a:pt x="7639" y="61611"/>
                </a:cubicBezTo>
                <a:cubicBezTo>
                  <a:pt x="7839" y="61578"/>
                  <a:pt x="8039" y="61511"/>
                  <a:pt x="8239" y="61511"/>
                </a:cubicBezTo>
                <a:cubicBezTo>
                  <a:pt x="8239" y="61511"/>
                  <a:pt x="8273" y="61478"/>
                  <a:pt x="8306" y="61478"/>
                </a:cubicBezTo>
                <a:close/>
                <a:moveTo>
                  <a:pt x="7472" y="61645"/>
                </a:moveTo>
                <a:cubicBezTo>
                  <a:pt x="7839" y="62045"/>
                  <a:pt x="8073" y="62512"/>
                  <a:pt x="8306" y="62979"/>
                </a:cubicBezTo>
                <a:cubicBezTo>
                  <a:pt x="8306" y="63413"/>
                  <a:pt x="8306" y="63846"/>
                  <a:pt x="8306" y="64280"/>
                </a:cubicBezTo>
                <a:cubicBezTo>
                  <a:pt x="8206" y="64113"/>
                  <a:pt x="8106" y="63980"/>
                  <a:pt x="8039" y="63913"/>
                </a:cubicBezTo>
                <a:cubicBezTo>
                  <a:pt x="7572" y="63279"/>
                  <a:pt x="7072" y="62712"/>
                  <a:pt x="6571" y="62112"/>
                </a:cubicBezTo>
                <a:cubicBezTo>
                  <a:pt x="6705" y="62045"/>
                  <a:pt x="6805" y="61945"/>
                  <a:pt x="6938" y="61845"/>
                </a:cubicBezTo>
                <a:cubicBezTo>
                  <a:pt x="7105" y="61778"/>
                  <a:pt x="7305" y="61712"/>
                  <a:pt x="7472" y="61645"/>
                </a:cubicBezTo>
                <a:close/>
                <a:moveTo>
                  <a:pt x="5571" y="62779"/>
                </a:moveTo>
                <a:cubicBezTo>
                  <a:pt x="6438" y="63379"/>
                  <a:pt x="7139" y="64080"/>
                  <a:pt x="7739" y="64880"/>
                </a:cubicBezTo>
                <a:cubicBezTo>
                  <a:pt x="7539" y="64747"/>
                  <a:pt x="7305" y="64614"/>
                  <a:pt x="7072" y="64480"/>
                </a:cubicBezTo>
                <a:cubicBezTo>
                  <a:pt x="7061" y="64469"/>
                  <a:pt x="7053" y="64465"/>
                  <a:pt x="7047" y="64465"/>
                </a:cubicBezTo>
                <a:cubicBezTo>
                  <a:pt x="7035" y="64465"/>
                  <a:pt x="7027" y="64480"/>
                  <a:pt x="7005" y="64480"/>
                </a:cubicBezTo>
                <a:cubicBezTo>
                  <a:pt x="6338" y="63946"/>
                  <a:pt x="5537" y="63546"/>
                  <a:pt x="4837" y="63179"/>
                </a:cubicBezTo>
                <a:cubicBezTo>
                  <a:pt x="5104" y="63046"/>
                  <a:pt x="5337" y="62912"/>
                  <a:pt x="5571" y="62779"/>
                </a:cubicBezTo>
                <a:close/>
                <a:moveTo>
                  <a:pt x="6471" y="62179"/>
                </a:moveTo>
                <a:cubicBezTo>
                  <a:pt x="6672" y="62445"/>
                  <a:pt x="6905" y="62712"/>
                  <a:pt x="7105" y="62979"/>
                </a:cubicBezTo>
                <a:cubicBezTo>
                  <a:pt x="7305" y="63179"/>
                  <a:pt x="8506" y="64480"/>
                  <a:pt x="8206" y="64814"/>
                </a:cubicBezTo>
                <a:cubicBezTo>
                  <a:pt x="8173" y="64847"/>
                  <a:pt x="8206" y="64914"/>
                  <a:pt x="8273" y="64914"/>
                </a:cubicBezTo>
                <a:cubicBezTo>
                  <a:pt x="8273" y="64880"/>
                  <a:pt x="8306" y="64880"/>
                  <a:pt x="8339" y="64880"/>
                </a:cubicBezTo>
                <a:lnTo>
                  <a:pt x="8339" y="65314"/>
                </a:lnTo>
                <a:cubicBezTo>
                  <a:pt x="8273" y="65247"/>
                  <a:pt x="8173" y="65181"/>
                  <a:pt x="8106" y="65114"/>
                </a:cubicBezTo>
                <a:cubicBezTo>
                  <a:pt x="7505" y="64147"/>
                  <a:pt x="6571" y="63313"/>
                  <a:pt x="5604" y="62746"/>
                </a:cubicBezTo>
                <a:cubicBezTo>
                  <a:pt x="5904" y="62579"/>
                  <a:pt x="6205" y="62379"/>
                  <a:pt x="6471" y="62179"/>
                </a:cubicBezTo>
                <a:close/>
                <a:moveTo>
                  <a:pt x="10875" y="57008"/>
                </a:moveTo>
                <a:cubicBezTo>
                  <a:pt x="10875" y="60711"/>
                  <a:pt x="10875" y="64413"/>
                  <a:pt x="10841" y="68116"/>
                </a:cubicBezTo>
                <a:cubicBezTo>
                  <a:pt x="10274" y="67115"/>
                  <a:pt x="9640" y="66382"/>
                  <a:pt x="8840" y="65681"/>
                </a:cubicBezTo>
                <a:cubicBezTo>
                  <a:pt x="8840" y="65648"/>
                  <a:pt x="8873" y="65614"/>
                  <a:pt x="8873" y="65548"/>
                </a:cubicBezTo>
                <a:cubicBezTo>
                  <a:pt x="8873" y="62846"/>
                  <a:pt x="8873" y="60177"/>
                  <a:pt x="8973" y="57442"/>
                </a:cubicBezTo>
                <a:cubicBezTo>
                  <a:pt x="9007" y="57442"/>
                  <a:pt x="9007" y="57442"/>
                  <a:pt x="9040" y="57408"/>
                </a:cubicBezTo>
                <a:cubicBezTo>
                  <a:pt x="9196" y="57447"/>
                  <a:pt x="9354" y="57466"/>
                  <a:pt x="9513" y="57466"/>
                </a:cubicBezTo>
                <a:cubicBezTo>
                  <a:pt x="9899" y="57466"/>
                  <a:pt x="10287" y="57354"/>
                  <a:pt x="10641" y="57142"/>
                </a:cubicBezTo>
                <a:cubicBezTo>
                  <a:pt x="10674" y="57175"/>
                  <a:pt x="10708" y="57208"/>
                  <a:pt x="10774" y="57208"/>
                </a:cubicBezTo>
                <a:cubicBezTo>
                  <a:pt x="10781" y="57215"/>
                  <a:pt x="10787" y="57217"/>
                  <a:pt x="10793" y="57217"/>
                </a:cubicBezTo>
                <a:cubicBezTo>
                  <a:pt x="10818" y="57217"/>
                  <a:pt x="10835" y="57169"/>
                  <a:pt x="10808" y="57142"/>
                </a:cubicBezTo>
                <a:cubicBezTo>
                  <a:pt x="10808" y="57108"/>
                  <a:pt x="10774" y="57108"/>
                  <a:pt x="10774" y="57075"/>
                </a:cubicBezTo>
                <a:cubicBezTo>
                  <a:pt x="10808" y="57041"/>
                  <a:pt x="10841" y="57041"/>
                  <a:pt x="10875" y="57008"/>
                </a:cubicBezTo>
                <a:close/>
                <a:moveTo>
                  <a:pt x="61110" y="68316"/>
                </a:moveTo>
                <a:cubicBezTo>
                  <a:pt x="61311" y="68350"/>
                  <a:pt x="61511" y="68383"/>
                  <a:pt x="61711" y="68383"/>
                </a:cubicBezTo>
                <a:cubicBezTo>
                  <a:pt x="61711" y="68416"/>
                  <a:pt x="61677" y="68416"/>
                  <a:pt x="61711" y="68416"/>
                </a:cubicBezTo>
                <a:cubicBezTo>
                  <a:pt x="61711" y="68450"/>
                  <a:pt x="61711" y="68483"/>
                  <a:pt x="61711" y="68483"/>
                </a:cubicBezTo>
                <a:cubicBezTo>
                  <a:pt x="61511" y="68450"/>
                  <a:pt x="61311" y="68416"/>
                  <a:pt x="61110" y="68350"/>
                </a:cubicBezTo>
                <a:cubicBezTo>
                  <a:pt x="61110" y="68316"/>
                  <a:pt x="61110" y="68316"/>
                  <a:pt x="61110" y="68316"/>
                </a:cubicBezTo>
                <a:close/>
                <a:moveTo>
                  <a:pt x="60977" y="68650"/>
                </a:moveTo>
                <a:cubicBezTo>
                  <a:pt x="61244" y="68750"/>
                  <a:pt x="61511" y="68783"/>
                  <a:pt x="61811" y="68817"/>
                </a:cubicBezTo>
                <a:cubicBezTo>
                  <a:pt x="61978" y="69350"/>
                  <a:pt x="62144" y="69884"/>
                  <a:pt x="62311" y="70384"/>
                </a:cubicBezTo>
                <a:cubicBezTo>
                  <a:pt x="61744" y="70118"/>
                  <a:pt x="61210" y="69751"/>
                  <a:pt x="60710" y="69350"/>
                </a:cubicBezTo>
                <a:cubicBezTo>
                  <a:pt x="60777" y="69117"/>
                  <a:pt x="60877" y="68883"/>
                  <a:pt x="60977" y="68650"/>
                </a:cubicBezTo>
                <a:close/>
                <a:moveTo>
                  <a:pt x="63045" y="68350"/>
                </a:moveTo>
                <a:cubicBezTo>
                  <a:pt x="63279" y="69217"/>
                  <a:pt x="63512" y="70084"/>
                  <a:pt x="63812" y="70918"/>
                </a:cubicBezTo>
                <a:cubicBezTo>
                  <a:pt x="63679" y="70885"/>
                  <a:pt x="63545" y="70851"/>
                  <a:pt x="63445" y="70818"/>
                </a:cubicBezTo>
                <a:cubicBezTo>
                  <a:pt x="63145" y="70751"/>
                  <a:pt x="62878" y="70651"/>
                  <a:pt x="62578" y="70518"/>
                </a:cubicBezTo>
                <a:cubicBezTo>
                  <a:pt x="62411" y="69951"/>
                  <a:pt x="62178" y="69384"/>
                  <a:pt x="61944" y="68817"/>
                </a:cubicBezTo>
                <a:cubicBezTo>
                  <a:pt x="62278" y="68817"/>
                  <a:pt x="62578" y="68817"/>
                  <a:pt x="62878" y="68750"/>
                </a:cubicBezTo>
                <a:cubicBezTo>
                  <a:pt x="62978" y="68717"/>
                  <a:pt x="62945" y="68616"/>
                  <a:pt x="62878" y="68616"/>
                </a:cubicBezTo>
                <a:cubicBezTo>
                  <a:pt x="62511" y="68616"/>
                  <a:pt x="62178" y="68583"/>
                  <a:pt x="61844" y="68516"/>
                </a:cubicBezTo>
                <a:cubicBezTo>
                  <a:pt x="61844" y="68483"/>
                  <a:pt x="61811" y="68450"/>
                  <a:pt x="61811" y="68416"/>
                </a:cubicBezTo>
                <a:cubicBezTo>
                  <a:pt x="62211" y="68416"/>
                  <a:pt x="62611" y="68416"/>
                  <a:pt x="63045" y="68350"/>
                </a:cubicBezTo>
                <a:close/>
                <a:moveTo>
                  <a:pt x="64980" y="70651"/>
                </a:moveTo>
                <a:lnTo>
                  <a:pt x="64980" y="70651"/>
                </a:lnTo>
                <a:cubicBezTo>
                  <a:pt x="65234" y="70690"/>
                  <a:pt x="65476" y="70707"/>
                  <a:pt x="65721" y="70707"/>
                </a:cubicBezTo>
                <a:cubicBezTo>
                  <a:pt x="65894" y="70707"/>
                  <a:pt x="66068" y="70698"/>
                  <a:pt x="66247" y="70685"/>
                </a:cubicBezTo>
                <a:cubicBezTo>
                  <a:pt x="66247" y="70718"/>
                  <a:pt x="66281" y="70751"/>
                  <a:pt x="66314" y="70751"/>
                </a:cubicBezTo>
                <a:cubicBezTo>
                  <a:pt x="66014" y="70951"/>
                  <a:pt x="65614" y="71052"/>
                  <a:pt x="65213" y="71052"/>
                </a:cubicBezTo>
                <a:cubicBezTo>
                  <a:pt x="65147" y="70918"/>
                  <a:pt x="65080" y="70785"/>
                  <a:pt x="64980" y="70651"/>
                </a:cubicBezTo>
                <a:close/>
                <a:moveTo>
                  <a:pt x="7140" y="72342"/>
                </a:moveTo>
                <a:cubicBezTo>
                  <a:pt x="7361" y="72342"/>
                  <a:pt x="7595" y="72390"/>
                  <a:pt x="7839" y="72486"/>
                </a:cubicBezTo>
                <a:cubicBezTo>
                  <a:pt x="8206" y="72853"/>
                  <a:pt x="8573" y="73220"/>
                  <a:pt x="8906" y="73587"/>
                </a:cubicBezTo>
                <a:cubicBezTo>
                  <a:pt x="8973" y="73954"/>
                  <a:pt x="8239" y="74888"/>
                  <a:pt x="8073" y="75188"/>
                </a:cubicBezTo>
                <a:cubicBezTo>
                  <a:pt x="7439" y="76222"/>
                  <a:pt x="6738" y="77223"/>
                  <a:pt x="6738" y="78423"/>
                </a:cubicBezTo>
                <a:cubicBezTo>
                  <a:pt x="6638" y="78357"/>
                  <a:pt x="6538" y="78290"/>
                  <a:pt x="6438" y="78223"/>
                </a:cubicBezTo>
                <a:cubicBezTo>
                  <a:pt x="5838" y="77756"/>
                  <a:pt x="5504" y="76789"/>
                  <a:pt x="5170" y="76155"/>
                </a:cubicBezTo>
                <a:cubicBezTo>
                  <a:pt x="5037" y="75955"/>
                  <a:pt x="4904" y="75755"/>
                  <a:pt x="4770" y="75555"/>
                </a:cubicBezTo>
                <a:cubicBezTo>
                  <a:pt x="5037" y="74687"/>
                  <a:pt x="5271" y="73653"/>
                  <a:pt x="5904" y="73020"/>
                </a:cubicBezTo>
                <a:cubicBezTo>
                  <a:pt x="6246" y="72564"/>
                  <a:pt x="6665" y="72342"/>
                  <a:pt x="7140" y="72342"/>
                </a:cubicBezTo>
                <a:close/>
                <a:moveTo>
                  <a:pt x="4804" y="63213"/>
                </a:moveTo>
                <a:cubicBezTo>
                  <a:pt x="5404" y="63546"/>
                  <a:pt x="6004" y="63913"/>
                  <a:pt x="6571" y="64347"/>
                </a:cubicBezTo>
                <a:cubicBezTo>
                  <a:pt x="7072" y="64747"/>
                  <a:pt x="7472" y="65214"/>
                  <a:pt x="7972" y="65581"/>
                </a:cubicBezTo>
                <a:cubicBezTo>
                  <a:pt x="9040" y="66682"/>
                  <a:pt x="10141" y="67916"/>
                  <a:pt x="10841" y="69250"/>
                </a:cubicBezTo>
                <a:lnTo>
                  <a:pt x="10841" y="69317"/>
                </a:lnTo>
                <a:cubicBezTo>
                  <a:pt x="10875" y="69317"/>
                  <a:pt x="10875" y="69317"/>
                  <a:pt x="10908" y="69350"/>
                </a:cubicBezTo>
                <a:cubicBezTo>
                  <a:pt x="11408" y="70318"/>
                  <a:pt x="11742" y="71385"/>
                  <a:pt x="11742" y="72486"/>
                </a:cubicBezTo>
                <a:cubicBezTo>
                  <a:pt x="11708" y="74054"/>
                  <a:pt x="11342" y="75755"/>
                  <a:pt x="10408" y="77022"/>
                </a:cubicBezTo>
                <a:cubicBezTo>
                  <a:pt x="9815" y="77882"/>
                  <a:pt x="8906" y="78767"/>
                  <a:pt x="7846" y="78767"/>
                </a:cubicBezTo>
                <a:cubicBezTo>
                  <a:pt x="7712" y="78767"/>
                  <a:pt x="7577" y="78753"/>
                  <a:pt x="7439" y="78724"/>
                </a:cubicBezTo>
                <a:cubicBezTo>
                  <a:pt x="7639" y="76989"/>
                  <a:pt x="8473" y="75688"/>
                  <a:pt x="9040" y="74054"/>
                </a:cubicBezTo>
                <a:cubicBezTo>
                  <a:pt x="9373" y="73153"/>
                  <a:pt x="9173" y="72786"/>
                  <a:pt x="8339" y="72386"/>
                </a:cubicBezTo>
                <a:cubicBezTo>
                  <a:pt x="7791" y="72127"/>
                  <a:pt x="7286" y="72011"/>
                  <a:pt x="6831" y="72011"/>
                </a:cubicBezTo>
                <a:cubicBezTo>
                  <a:pt x="5348" y="72011"/>
                  <a:pt x="4405" y="73254"/>
                  <a:pt x="4303" y="74888"/>
                </a:cubicBezTo>
                <a:cubicBezTo>
                  <a:pt x="2936" y="73120"/>
                  <a:pt x="1068" y="71418"/>
                  <a:pt x="634" y="69350"/>
                </a:cubicBezTo>
                <a:cubicBezTo>
                  <a:pt x="901" y="67282"/>
                  <a:pt x="1935" y="65481"/>
                  <a:pt x="4103" y="64847"/>
                </a:cubicBezTo>
                <a:cubicBezTo>
                  <a:pt x="4132" y="64818"/>
                  <a:pt x="4136" y="64740"/>
                  <a:pt x="4115" y="64740"/>
                </a:cubicBezTo>
                <a:cubicBezTo>
                  <a:pt x="4112" y="64740"/>
                  <a:pt x="4108" y="64742"/>
                  <a:pt x="4103" y="64747"/>
                </a:cubicBezTo>
                <a:cubicBezTo>
                  <a:pt x="1868" y="64981"/>
                  <a:pt x="801" y="66982"/>
                  <a:pt x="567" y="68983"/>
                </a:cubicBezTo>
                <a:cubicBezTo>
                  <a:pt x="567" y="68883"/>
                  <a:pt x="534" y="68783"/>
                  <a:pt x="534" y="68650"/>
                </a:cubicBezTo>
                <a:cubicBezTo>
                  <a:pt x="367" y="65614"/>
                  <a:pt x="2635" y="64447"/>
                  <a:pt x="4804" y="63213"/>
                </a:cubicBezTo>
                <a:close/>
                <a:moveTo>
                  <a:pt x="10808" y="78290"/>
                </a:moveTo>
                <a:cubicBezTo>
                  <a:pt x="10808" y="78490"/>
                  <a:pt x="10774" y="78724"/>
                  <a:pt x="10774" y="78957"/>
                </a:cubicBezTo>
                <a:cubicBezTo>
                  <a:pt x="10674" y="78857"/>
                  <a:pt x="10574" y="78757"/>
                  <a:pt x="10474" y="78657"/>
                </a:cubicBezTo>
                <a:cubicBezTo>
                  <a:pt x="10574" y="78524"/>
                  <a:pt x="10674" y="78423"/>
                  <a:pt x="10808" y="78290"/>
                </a:cubicBezTo>
                <a:close/>
                <a:moveTo>
                  <a:pt x="57608" y="66281"/>
                </a:moveTo>
                <a:cubicBezTo>
                  <a:pt x="58275" y="67082"/>
                  <a:pt x="59076" y="67816"/>
                  <a:pt x="60010" y="68283"/>
                </a:cubicBezTo>
                <a:cubicBezTo>
                  <a:pt x="57808" y="71485"/>
                  <a:pt x="58742" y="75855"/>
                  <a:pt x="58175" y="79524"/>
                </a:cubicBezTo>
                <a:cubicBezTo>
                  <a:pt x="58175" y="79591"/>
                  <a:pt x="58175" y="79658"/>
                  <a:pt x="58142" y="79724"/>
                </a:cubicBezTo>
                <a:cubicBezTo>
                  <a:pt x="58108" y="75255"/>
                  <a:pt x="57908" y="70751"/>
                  <a:pt x="57608" y="66281"/>
                </a:cubicBezTo>
                <a:close/>
                <a:moveTo>
                  <a:pt x="10374" y="78724"/>
                </a:moveTo>
                <a:cubicBezTo>
                  <a:pt x="10508" y="78857"/>
                  <a:pt x="10641" y="79024"/>
                  <a:pt x="10774" y="79157"/>
                </a:cubicBezTo>
                <a:cubicBezTo>
                  <a:pt x="10774" y="79458"/>
                  <a:pt x="10774" y="79724"/>
                  <a:pt x="10774" y="80025"/>
                </a:cubicBezTo>
                <a:lnTo>
                  <a:pt x="10541" y="79824"/>
                </a:lnTo>
                <a:cubicBezTo>
                  <a:pt x="10341" y="79591"/>
                  <a:pt x="10141" y="79357"/>
                  <a:pt x="9907" y="79124"/>
                </a:cubicBezTo>
                <a:cubicBezTo>
                  <a:pt x="10074" y="79024"/>
                  <a:pt x="10241" y="78857"/>
                  <a:pt x="10374" y="78724"/>
                </a:cubicBezTo>
                <a:close/>
                <a:moveTo>
                  <a:pt x="9840" y="79224"/>
                </a:moveTo>
                <a:cubicBezTo>
                  <a:pt x="10041" y="79458"/>
                  <a:pt x="10241" y="79691"/>
                  <a:pt x="10474" y="79925"/>
                </a:cubicBezTo>
                <a:cubicBezTo>
                  <a:pt x="10574" y="80025"/>
                  <a:pt x="10674" y="80158"/>
                  <a:pt x="10774" y="80291"/>
                </a:cubicBezTo>
                <a:cubicBezTo>
                  <a:pt x="10774" y="80392"/>
                  <a:pt x="10774" y="80525"/>
                  <a:pt x="10774" y="80658"/>
                </a:cubicBezTo>
                <a:cubicBezTo>
                  <a:pt x="10741" y="80658"/>
                  <a:pt x="10674" y="80692"/>
                  <a:pt x="10641" y="80692"/>
                </a:cubicBezTo>
                <a:cubicBezTo>
                  <a:pt x="10641" y="80692"/>
                  <a:pt x="10641" y="80692"/>
                  <a:pt x="10641" y="80658"/>
                </a:cubicBezTo>
                <a:cubicBezTo>
                  <a:pt x="10274" y="80225"/>
                  <a:pt x="9840" y="79858"/>
                  <a:pt x="9440" y="79458"/>
                </a:cubicBezTo>
                <a:cubicBezTo>
                  <a:pt x="9574" y="79391"/>
                  <a:pt x="9707" y="79291"/>
                  <a:pt x="9840" y="79224"/>
                </a:cubicBezTo>
                <a:close/>
                <a:moveTo>
                  <a:pt x="9307" y="79524"/>
                </a:moveTo>
                <a:cubicBezTo>
                  <a:pt x="9707" y="79958"/>
                  <a:pt x="10074" y="80392"/>
                  <a:pt x="10541" y="80758"/>
                </a:cubicBezTo>
                <a:cubicBezTo>
                  <a:pt x="10441" y="80792"/>
                  <a:pt x="10374" y="80825"/>
                  <a:pt x="10307" y="80859"/>
                </a:cubicBezTo>
                <a:cubicBezTo>
                  <a:pt x="10307" y="80825"/>
                  <a:pt x="10307" y="80825"/>
                  <a:pt x="10274" y="80792"/>
                </a:cubicBezTo>
                <a:cubicBezTo>
                  <a:pt x="10041" y="80758"/>
                  <a:pt x="9840" y="80725"/>
                  <a:pt x="9640" y="80592"/>
                </a:cubicBezTo>
                <a:cubicBezTo>
                  <a:pt x="9507" y="80492"/>
                  <a:pt x="9373" y="80358"/>
                  <a:pt x="9273" y="80225"/>
                </a:cubicBezTo>
                <a:cubicBezTo>
                  <a:pt x="9273" y="79991"/>
                  <a:pt x="9307" y="79758"/>
                  <a:pt x="9307" y="79558"/>
                </a:cubicBezTo>
                <a:cubicBezTo>
                  <a:pt x="9307" y="79558"/>
                  <a:pt x="9307" y="79558"/>
                  <a:pt x="9307" y="79524"/>
                </a:cubicBezTo>
                <a:close/>
                <a:moveTo>
                  <a:pt x="9273" y="80325"/>
                </a:moveTo>
                <a:cubicBezTo>
                  <a:pt x="9474" y="80625"/>
                  <a:pt x="9807" y="80859"/>
                  <a:pt x="10174" y="80892"/>
                </a:cubicBezTo>
                <a:cubicBezTo>
                  <a:pt x="9874" y="80992"/>
                  <a:pt x="9540" y="81025"/>
                  <a:pt x="9207" y="81059"/>
                </a:cubicBezTo>
                <a:cubicBezTo>
                  <a:pt x="9240" y="80792"/>
                  <a:pt x="9273" y="80558"/>
                  <a:pt x="9273" y="80325"/>
                </a:cubicBezTo>
                <a:close/>
                <a:moveTo>
                  <a:pt x="6772" y="79758"/>
                </a:moveTo>
                <a:cubicBezTo>
                  <a:pt x="7133" y="79884"/>
                  <a:pt x="7475" y="79942"/>
                  <a:pt x="7808" y="79942"/>
                </a:cubicBezTo>
                <a:cubicBezTo>
                  <a:pt x="8090" y="79942"/>
                  <a:pt x="8365" y="79901"/>
                  <a:pt x="8640" y="79824"/>
                </a:cubicBezTo>
                <a:lnTo>
                  <a:pt x="8640" y="79824"/>
                </a:lnTo>
                <a:cubicBezTo>
                  <a:pt x="8640" y="79891"/>
                  <a:pt x="8640" y="79958"/>
                  <a:pt x="8606" y="80025"/>
                </a:cubicBezTo>
                <a:cubicBezTo>
                  <a:pt x="8606" y="80008"/>
                  <a:pt x="8598" y="80000"/>
                  <a:pt x="8585" y="80000"/>
                </a:cubicBezTo>
                <a:cubicBezTo>
                  <a:pt x="8573" y="80000"/>
                  <a:pt x="8556" y="80008"/>
                  <a:pt x="8540" y="80025"/>
                </a:cubicBezTo>
                <a:cubicBezTo>
                  <a:pt x="7572" y="80625"/>
                  <a:pt x="6571" y="81059"/>
                  <a:pt x="5504" y="81326"/>
                </a:cubicBezTo>
                <a:cubicBezTo>
                  <a:pt x="5337" y="81225"/>
                  <a:pt x="5204" y="81092"/>
                  <a:pt x="5037" y="80992"/>
                </a:cubicBezTo>
                <a:lnTo>
                  <a:pt x="5070" y="80992"/>
                </a:lnTo>
                <a:cubicBezTo>
                  <a:pt x="5637" y="80592"/>
                  <a:pt x="6205" y="80191"/>
                  <a:pt x="6772" y="79758"/>
                </a:cubicBezTo>
                <a:close/>
                <a:moveTo>
                  <a:pt x="8606" y="80125"/>
                </a:moveTo>
                <a:cubicBezTo>
                  <a:pt x="8606" y="80392"/>
                  <a:pt x="8606" y="80692"/>
                  <a:pt x="8640" y="80959"/>
                </a:cubicBezTo>
                <a:cubicBezTo>
                  <a:pt x="8640" y="80992"/>
                  <a:pt x="8640" y="81025"/>
                  <a:pt x="8673" y="81059"/>
                </a:cubicBezTo>
                <a:cubicBezTo>
                  <a:pt x="8673" y="81159"/>
                  <a:pt x="8673" y="81292"/>
                  <a:pt x="8640" y="81426"/>
                </a:cubicBezTo>
                <a:cubicBezTo>
                  <a:pt x="8006" y="81626"/>
                  <a:pt x="7339" y="81759"/>
                  <a:pt x="6638" y="81859"/>
                </a:cubicBezTo>
                <a:cubicBezTo>
                  <a:pt x="6638" y="81859"/>
                  <a:pt x="6638" y="81826"/>
                  <a:pt x="6605" y="81793"/>
                </a:cubicBezTo>
                <a:cubicBezTo>
                  <a:pt x="6586" y="81774"/>
                  <a:pt x="6562" y="81766"/>
                  <a:pt x="6538" y="81766"/>
                </a:cubicBezTo>
                <a:cubicBezTo>
                  <a:pt x="6477" y="81766"/>
                  <a:pt x="6414" y="81820"/>
                  <a:pt x="6438" y="81893"/>
                </a:cubicBezTo>
                <a:cubicBezTo>
                  <a:pt x="6338" y="81893"/>
                  <a:pt x="6271" y="81893"/>
                  <a:pt x="6171" y="81926"/>
                </a:cubicBezTo>
                <a:cubicBezTo>
                  <a:pt x="5971" y="81726"/>
                  <a:pt x="5771" y="81559"/>
                  <a:pt x="5571" y="81392"/>
                </a:cubicBezTo>
                <a:cubicBezTo>
                  <a:pt x="6638" y="81125"/>
                  <a:pt x="7672" y="80725"/>
                  <a:pt x="8606" y="80158"/>
                </a:cubicBezTo>
                <a:cubicBezTo>
                  <a:pt x="8606" y="80125"/>
                  <a:pt x="8606" y="80125"/>
                  <a:pt x="8606" y="80125"/>
                </a:cubicBezTo>
                <a:close/>
                <a:moveTo>
                  <a:pt x="6505" y="81959"/>
                </a:moveTo>
                <a:cubicBezTo>
                  <a:pt x="6605" y="82159"/>
                  <a:pt x="6705" y="82326"/>
                  <a:pt x="6805" y="82526"/>
                </a:cubicBezTo>
                <a:cubicBezTo>
                  <a:pt x="6738" y="82493"/>
                  <a:pt x="6672" y="82460"/>
                  <a:pt x="6605" y="82426"/>
                </a:cubicBezTo>
                <a:cubicBezTo>
                  <a:pt x="6505" y="82260"/>
                  <a:pt x="6371" y="82126"/>
                  <a:pt x="6238" y="81993"/>
                </a:cubicBezTo>
                <a:cubicBezTo>
                  <a:pt x="6305" y="81993"/>
                  <a:pt x="6405" y="81959"/>
                  <a:pt x="6505" y="81959"/>
                </a:cubicBezTo>
                <a:close/>
                <a:moveTo>
                  <a:pt x="8673" y="81559"/>
                </a:moveTo>
                <a:lnTo>
                  <a:pt x="8673" y="81559"/>
                </a:lnTo>
                <a:cubicBezTo>
                  <a:pt x="8640" y="81826"/>
                  <a:pt x="8640" y="82059"/>
                  <a:pt x="8640" y="82326"/>
                </a:cubicBezTo>
                <a:cubicBezTo>
                  <a:pt x="8640" y="82426"/>
                  <a:pt x="8640" y="82526"/>
                  <a:pt x="8640" y="82626"/>
                </a:cubicBezTo>
                <a:cubicBezTo>
                  <a:pt x="8337" y="82707"/>
                  <a:pt x="8058" y="82751"/>
                  <a:pt x="7789" y="82751"/>
                </a:cubicBezTo>
                <a:cubicBezTo>
                  <a:pt x="7614" y="82751"/>
                  <a:pt x="7443" y="82733"/>
                  <a:pt x="7272" y="82693"/>
                </a:cubicBezTo>
                <a:cubicBezTo>
                  <a:pt x="7072" y="82426"/>
                  <a:pt x="6905" y="82193"/>
                  <a:pt x="6738" y="81959"/>
                </a:cubicBezTo>
                <a:cubicBezTo>
                  <a:pt x="7372" y="81893"/>
                  <a:pt x="8006" y="81759"/>
                  <a:pt x="8673" y="81559"/>
                </a:cubicBezTo>
                <a:close/>
                <a:moveTo>
                  <a:pt x="8606" y="82793"/>
                </a:moveTo>
                <a:lnTo>
                  <a:pt x="8606" y="82793"/>
                </a:lnTo>
                <a:cubicBezTo>
                  <a:pt x="8573" y="83327"/>
                  <a:pt x="8540" y="83861"/>
                  <a:pt x="8573" y="84361"/>
                </a:cubicBezTo>
                <a:cubicBezTo>
                  <a:pt x="8173" y="83861"/>
                  <a:pt x="7772" y="83360"/>
                  <a:pt x="7405" y="82860"/>
                </a:cubicBezTo>
                <a:lnTo>
                  <a:pt x="7405" y="82860"/>
                </a:lnTo>
                <a:cubicBezTo>
                  <a:pt x="7571" y="82888"/>
                  <a:pt x="7737" y="82904"/>
                  <a:pt x="7903" y="82904"/>
                </a:cubicBezTo>
                <a:cubicBezTo>
                  <a:pt x="8137" y="82904"/>
                  <a:pt x="8372" y="82871"/>
                  <a:pt x="8606" y="82793"/>
                </a:cubicBezTo>
                <a:close/>
                <a:moveTo>
                  <a:pt x="11141" y="9141"/>
                </a:moveTo>
                <a:cubicBezTo>
                  <a:pt x="13999" y="9315"/>
                  <a:pt x="16872" y="9365"/>
                  <a:pt x="19749" y="9365"/>
                </a:cubicBezTo>
                <a:cubicBezTo>
                  <a:pt x="23673" y="9365"/>
                  <a:pt x="27604" y="9272"/>
                  <a:pt x="31507" y="9272"/>
                </a:cubicBezTo>
                <a:cubicBezTo>
                  <a:pt x="31857" y="9272"/>
                  <a:pt x="32207" y="9272"/>
                  <a:pt x="32557" y="9274"/>
                </a:cubicBezTo>
                <a:cubicBezTo>
                  <a:pt x="39728" y="9341"/>
                  <a:pt x="46900" y="9374"/>
                  <a:pt x="54072" y="9441"/>
                </a:cubicBezTo>
                <a:cubicBezTo>
                  <a:pt x="54039" y="22116"/>
                  <a:pt x="54372" y="34759"/>
                  <a:pt x="54406" y="47435"/>
                </a:cubicBezTo>
                <a:cubicBezTo>
                  <a:pt x="54439" y="60010"/>
                  <a:pt x="54372" y="72586"/>
                  <a:pt x="54239" y="85162"/>
                </a:cubicBezTo>
                <a:cubicBezTo>
                  <a:pt x="47134" y="85162"/>
                  <a:pt x="40029" y="84961"/>
                  <a:pt x="32924" y="84895"/>
                </a:cubicBezTo>
                <a:cubicBezTo>
                  <a:pt x="28242" y="84851"/>
                  <a:pt x="23518" y="84707"/>
                  <a:pt x="18808" y="84707"/>
                </a:cubicBezTo>
                <a:cubicBezTo>
                  <a:pt x="16335" y="84707"/>
                  <a:pt x="13866" y="84747"/>
                  <a:pt x="11408" y="84861"/>
                </a:cubicBezTo>
                <a:cubicBezTo>
                  <a:pt x="11408" y="84194"/>
                  <a:pt x="11408" y="83560"/>
                  <a:pt x="11408" y="82927"/>
                </a:cubicBezTo>
                <a:cubicBezTo>
                  <a:pt x="11408" y="82827"/>
                  <a:pt x="11375" y="82760"/>
                  <a:pt x="11308" y="82727"/>
                </a:cubicBezTo>
                <a:cubicBezTo>
                  <a:pt x="11308" y="81959"/>
                  <a:pt x="11308" y="81192"/>
                  <a:pt x="11308" y="80425"/>
                </a:cubicBezTo>
                <a:lnTo>
                  <a:pt x="11342" y="80425"/>
                </a:lnTo>
                <a:cubicBezTo>
                  <a:pt x="11342" y="80392"/>
                  <a:pt x="11342" y="80358"/>
                  <a:pt x="11308" y="80358"/>
                </a:cubicBezTo>
                <a:cubicBezTo>
                  <a:pt x="11308" y="80125"/>
                  <a:pt x="11308" y="79858"/>
                  <a:pt x="11308" y="79624"/>
                </a:cubicBezTo>
                <a:cubicBezTo>
                  <a:pt x="11342" y="79591"/>
                  <a:pt x="11375" y="79558"/>
                  <a:pt x="11342" y="79524"/>
                </a:cubicBezTo>
                <a:cubicBezTo>
                  <a:pt x="11342" y="79491"/>
                  <a:pt x="11308" y="79491"/>
                  <a:pt x="11308" y="79491"/>
                </a:cubicBezTo>
                <a:lnTo>
                  <a:pt x="11342" y="77556"/>
                </a:lnTo>
                <a:cubicBezTo>
                  <a:pt x="12042" y="76489"/>
                  <a:pt x="12509" y="75221"/>
                  <a:pt x="12642" y="74220"/>
                </a:cubicBezTo>
                <a:cubicBezTo>
                  <a:pt x="12809" y="72486"/>
                  <a:pt x="12142" y="70651"/>
                  <a:pt x="11375" y="69117"/>
                </a:cubicBezTo>
                <a:cubicBezTo>
                  <a:pt x="11508" y="49136"/>
                  <a:pt x="11608" y="29122"/>
                  <a:pt x="11141" y="9141"/>
                </a:cubicBezTo>
                <a:close/>
                <a:moveTo>
                  <a:pt x="6938" y="83861"/>
                </a:moveTo>
                <a:cubicBezTo>
                  <a:pt x="7239" y="84094"/>
                  <a:pt x="7606" y="84328"/>
                  <a:pt x="7972" y="84428"/>
                </a:cubicBezTo>
                <a:cubicBezTo>
                  <a:pt x="8339" y="84928"/>
                  <a:pt x="8740" y="85428"/>
                  <a:pt x="9140" y="85895"/>
                </a:cubicBezTo>
                <a:cubicBezTo>
                  <a:pt x="8339" y="85595"/>
                  <a:pt x="7572" y="85262"/>
                  <a:pt x="6838" y="84861"/>
                </a:cubicBezTo>
                <a:cubicBezTo>
                  <a:pt x="6905" y="84528"/>
                  <a:pt x="6938" y="84194"/>
                  <a:pt x="6938" y="83861"/>
                </a:cubicBezTo>
                <a:close/>
                <a:moveTo>
                  <a:pt x="6838" y="84995"/>
                </a:moveTo>
                <a:cubicBezTo>
                  <a:pt x="7572" y="85428"/>
                  <a:pt x="8373" y="85829"/>
                  <a:pt x="9207" y="86062"/>
                </a:cubicBezTo>
                <a:cubicBezTo>
                  <a:pt x="9240" y="86062"/>
                  <a:pt x="9240" y="86062"/>
                  <a:pt x="9273" y="86029"/>
                </a:cubicBezTo>
                <a:cubicBezTo>
                  <a:pt x="9607" y="86429"/>
                  <a:pt x="9941" y="86796"/>
                  <a:pt x="10307" y="87163"/>
                </a:cubicBezTo>
                <a:cubicBezTo>
                  <a:pt x="9574" y="86863"/>
                  <a:pt x="8840" y="86629"/>
                  <a:pt x="8073" y="86496"/>
                </a:cubicBezTo>
                <a:cubicBezTo>
                  <a:pt x="7572" y="86262"/>
                  <a:pt x="7105" y="86029"/>
                  <a:pt x="6638" y="85695"/>
                </a:cubicBezTo>
                <a:cubicBezTo>
                  <a:pt x="6705" y="85462"/>
                  <a:pt x="6772" y="85228"/>
                  <a:pt x="6838" y="84995"/>
                </a:cubicBezTo>
                <a:close/>
                <a:moveTo>
                  <a:pt x="55273" y="86796"/>
                </a:moveTo>
                <a:cubicBezTo>
                  <a:pt x="55406" y="87096"/>
                  <a:pt x="55573" y="87397"/>
                  <a:pt x="55740" y="87663"/>
                </a:cubicBezTo>
                <a:cubicBezTo>
                  <a:pt x="55506" y="88064"/>
                  <a:pt x="55240" y="88431"/>
                  <a:pt x="55039" y="88731"/>
                </a:cubicBezTo>
                <a:cubicBezTo>
                  <a:pt x="54839" y="88364"/>
                  <a:pt x="54606" y="88030"/>
                  <a:pt x="54406" y="87697"/>
                </a:cubicBezTo>
                <a:lnTo>
                  <a:pt x="54372" y="87697"/>
                </a:lnTo>
                <a:cubicBezTo>
                  <a:pt x="54672" y="87397"/>
                  <a:pt x="54973" y="87096"/>
                  <a:pt x="55273" y="86796"/>
                </a:cubicBezTo>
                <a:close/>
                <a:moveTo>
                  <a:pt x="10841" y="87163"/>
                </a:moveTo>
                <a:cubicBezTo>
                  <a:pt x="11675" y="87463"/>
                  <a:pt x="12576" y="87763"/>
                  <a:pt x="13376" y="88164"/>
                </a:cubicBezTo>
                <a:cubicBezTo>
                  <a:pt x="13243" y="88364"/>
                  <a:pt x="13143" y="88564"/>
                  <a:pt x="13043" y="88764"/>
                </a:cubicBezTo>
                <a:cubicBezTo>
                  <a:pt x="12876" y="88631"/>
                  <a:pt x="12709" y="88497"/>
                  <a:pt x="12509" y="88364"/>
                </a:cubicBezTo>
                <a:cubicBezTo>
                  <a:pt x="12542" y="88331"/>
                  <a:pt x="12576" y="88297"/>
                  <a:pt x="12576" y="88230"/>
                </a:cubicBezTo>
                <a:cubicBezTo>
                  <a:pt x="12603" y="88204"/>
                  <a:pt x="12586" y="88155"/>
                  <a:pt x="12543" y="88155"/>
                </a:cubicBezTo>
                <a:cubicBezTo>
                  <a:pt x="12533" y="88155"/>
                  <a:pt x="12522" y="88157"/>
                  <a:pt x="12509" y="88164"/>
                </a:cubicBezTo>
                <a:cubicBezTo>
                  <a:pt x="12476" y="88197"/>
                  <a:pt x="12442" y="88264"/>
                  <a:pt x="12409" y="88297"/>
                </a:cubicBezTo>
                <a:cubicBezTo>
                  <a:pt x="12209" y="88130"/>
                  <a:pt x="11975" y="87997"/>
                  <a:pt x="11708" y="87864"/>
                </a:cubicBezTo>
                <a:cubicBezTo>
                  <a:pt x="11742" y="87830"/>
                  <a:pt x="11742" y="87830"/>
                  <a:pt x="11742" y="87830"/>
                </a:cubicBezTo>
                <a:cubicBezTo>
                  <a:pt x="11769" y="87803"/>
                  <a:pt x="11752" y="87754"/>
                  <a:pt x="11727" y="87754"/>
                </a:cubicBezTo>
                <a:cubicBezTo>
                  <a:pt x="11721" y="87754"/>
                  <a:pt x="11715" y="87757"/>
                  <a:pt x="11708" y="87763"/>
                </a:cubicBezTo>
                <a:cubicBezTo>
                  <a:pt x="11675" y="87763"/>
                  <a:pt x="11675" y="87797"/>
                  <a:pt x="11642" y="87797"/>
                </a:cubicBezTo>
                <a:cubicBezTo>
                  <a:pt x="11408" y="87663"/>
                  <a:pt x="11208" y="87563"/>
                  <a:pt x="10975" y="87463"/>
                </a:cubicBezTo>
                <a:cubicBezTo>
                  <a:pt x="10975" y="87397"/>
                  <a:pt x="10975" y="87363"/>
                  <a:pt x="10941" y="87330"/>
                </a:cubicBezTo>
                <a:cubicBezTo>
                  <a:pt x="10908" y="87263"/>
                  <a:pt x="10875" y="87230"/>
                  <a:pt x="10841" y="87163"/>
                </a:cubicBezTo>
                <a:close/>
                <a:moveTo>
                  <a:pt x="13510" y="88230"/>
                </a:moveTo>
                <a:cubicBezTo>
                  <a:pt x="13710" y="88331"/>
                  <a:pt x="13877" y="88431"/>
                  <a:pt x="14043" y="88531"/>
                </a:cubicBezTo>
                <a:cubicBezTo>
                  <a:pt x="13843" y="88731"/>
                  <a:pt x="13677" y="88998"/>
                  <a:pt x="13510" y="89231"/>
                </a:cubicBezTo>
                <a:cubicBezTo>
                  <a:pt x="13410" y="89098"/>
                  <a:pt x="13276" y="88998"/>
                  <a:pt x="13143" y="88864"/>
                </a:cubicBezTo>
                <a:cubicBezTo>
                  <a:pt x="13276" y="88664"/>
                  <a:pt x="13410" y="88464"/>
                  <a:pt x="13510" y="88230"/>
                </a:cubicBezTo>
                <a:close/>
                <a:moveTo>
                  <a:pt x="14144" y="88597"/>
                </a:moveTo>
                <a:cubicBezTo>
                  <a:pt x="14244" y="88664"/>
                  <a:pt x="14344" y="88731"/>
                  <a:pt x="14444" y="88831"/>
                </a:cubicBezTo>
                <a:cubicBezTo>
                  <a:pt x="14244" y="89064"/>
                  <a:pt x="14043" y="89331"/>
                  <a:pt x="13877" y="89598"/>
                </a:cubicBezTo>
                <a:cubicBezTo>
                  <a:pt x="13777" y="89498"/>
                  <a:pt x="13710" y="89398"/>
                  <a:pt x="13610" y="89331"/>
                </a:cubicBezTo>
                <a:cubicBezTo>
                  <a:pt x="13810" y="89098"/>
                  <a:pt x="14010" y="88864"/>
                  <a:pt x="14144" y="88597"/>
                </a:cubicBezTo>
                <a:close/>
                <a:moveTo>
                  <a:pt x="14577" y="88898"/>
                </a:moveTo>
                <a:cubicBezTo>
                  <a:pt x="14577" y="88931"/>
                  <a:pt x="14611" y="88931"/>
                  <a:pt x="14644" y="88964"/>
                </a:cubicBezTo>
                <a:cubicBezTo>
                  <a:pt x="15078" y="89298"/>
                  <a:pt x="15378" y="89698"/>
                  <a:pt x="15645" y="90132"/>
                </a:cubicBezTo>
                <a:cubicBezTo>
                  <a:pt x="15311" y="90332"/>
                  <a:pt x="15044" y="90599"/>
                  <a:pt x="14744" y="90832"/>
                </a:cubicBezTo>
                <a:cubicBezTo>
                  <a:pt x="14644" y="90666"/>
                  <a:pt x="14544" y="90499"/>
                  <a:pt x="14444" y="90365"/>
                </a:cubicBezTo>
                <a:cubicBezTo>
                  <a:pt x="14677" y="90098"/>
                  <a:pt x="14911" y="89865"/>
                  <a:pt x="15111" y="89598"/>
                </a:cubicBezTo>
                <a:cubicBezTo>
                  <a:pt x="15134" y="89551"/>
                  <a:pt x="15091" y="89504"/>
                  <a:pt x="15052" y="89504"/>
                </a:cubicBezTo>
                <a:cubicBezTo>
                  <a:pt x="15036" y="89504"/>
                  <a:pt x="15021" y="89512"/>
                  <a:pt x="15011" y="89531"/>
                </a:cubicBezTo>
                <a:cubicBezTo>
                  <a:pt x="14777" y="89732"/>
                  <a:pt x="14577" y="89998"/>
                  <a:pt x="14377" y="90232"/>
                </a:cubicBezTo>
                <a:cubicBezTo>
                  <a:pt x="14244" y="90065"/>
                  <a:pt x="14110" y="89865"/>
                  <a:pt x="13977" y="89698"/>
                </a:cubicBezTo>
                <a:cubicBezTo>
                  <a:pt x="14177" y="89431"/>
                  <a:pt x="14377" y="89164"/>
                  <a:pt x="14577" y="88898"/>
                </a:cubicBezTo>
                <a:close/>
                <a:moveTo>
                  <a:pt x="54205" y="87864"/>
                </a:moveTo>
                <a:cubicBezTo>
                  <a:pt x="54439" y="88230"/>
                  <a:pt x="54639" y="88597"/>
                  <a:pt x="54906" y="88964"/>
                </a:cubicBezTo>
                <a:cubicBezTo>
                  <a:pt x="54806" y="89098"/>
                  <a:pt x="54706" y="89231"/>
                  <a:pt x="54639" y="89298"/>
                </a:cubicBezTo>
                <a:cubicBezTo>
                  <a:pt x="54539" y="89465"/>
                  <a:pt x="54406" y="89631"/>
                  <a:pt x="54272" y="89832"/>
                </a:cubicBezTo>
                <a:cubicBezTo>
                  <a:pt x="54239" y="89765"/>
                  <a:pt x="54205" y="89732"/>
                  <a:pt x="54172" y="89665"/>
                </a:cubicBezTo>
                <a:cubicBezTo>
                  <a:pt x="54005" y="89398"/>
                  <a:pt x="53839" y="89131"/>
                  <a:pt x="53638" y="88864"/>
                </a:cubicBezTo>
                <a:cubicBezTo>
                  <a:pt x="53619" y="88835"/>
                  <a:pt x="53591" y="88823"/>
                  <a:pt x="53562" y="88823"/>
                </a:cubicBezTo>
                <a:cubicBezTo>
                  <a:pt x="53494" y="88823"/>
                  <a:pt x="53424" y="88894"/>
                  <a:pt x="53472" y="88964"/>
                </a:cubicBezTo>
                <a:cubicBezTo>
                  <a:pt x="53672" y="89265"/>
                  <a:pt x="53839" y="89531"/>
                  <a:pt x="54039" y="89832"/>
                </a:cubicBezTo>
                <a:cubicBezTo>
                  <a:pt x="54072" y="89898"/>
                  <a:pt x="54105" y="89965"/>
                  <a:pt x="54139" y="90032"/>
                </a:cubicBezTo>
                <a:cubicBezTo>
                  <a:pt x="53939" y="90299"/>
                  <a:pt x="53772" y="90565"/>
                  <a:pt x="53572" y="90832"/>
                </a:cubicBezTo>
                <a:cubicBezTo>
                  <a:pt x="53538" y="90732"/>
                  <a:pt x="53505" y="90666"/>
                  <a:pt x="53438" y="90599"/>
                </a:cubicBezTo>
                <a:cubicBezTo>
                  <a:pt x="53238" y="90232"/>
                  <a:pt x="53038" y="89898"/>
                  <a:pt x="52838" y="89531"/>
                </a:cubicBezTo>
                <a:cubicBezTo>
                  <a:pt x="53305" y="88964"/>
                  <a:pt x="53738" y="88397"/>
                  <a:pt x="54205" y="87864"/>
                </a:cubicBezTo>
                <a:close/>
                <a:moveTo>
                  <a:pt x="15678" y="90232"/>
                </a:moveTo>
                <a:cubicBezTo>
                  <a:pt x="15811" y="90465"/>
                  <a:pt x="15911" y="90699"/>
                  <a:pt x="15978" y="90932"/>
                </a:cubicBezTo>
                <a:cubicBezTo>
                  <a:pt x="15645" y="91066"/>
                  <a:pt x="15344" y="91299"/>
                  <a:pt x="15078" y="91499"/>
                </a:cubicBezTo>
                <a:cubicBezTo>
                  <a:pt x="14977" y="91299"/>
                  <a:pt x="14911" y="91133"/>
                  <a:pt x="14811" y="90966"/>
                </a:cubicBezTo>
                <a:cubicBezTo>
                  <a:pt x="15111" y="90732"/>
                  <a:pt x="15444" y="90532"/>
                  <a:pt x="15678" y="90232"/>
                </a:cubicBezTo>
                <a:close/>
                <a:moveTo>
                  <a:pt x="52704" y="89698"/>
                </a:moveTo>
                <a:cubicBezTo>
                  <a:pt x="52871" y="89998"/>
                  <a:pt x="53038" y="90332"/>
                  <a:pt x="53205" y="90632"/>
                </a:cubicBezTo>
                <a:cubicBezTo>
                  <a:pt x="53271" y="90766"/>
                  <a:pt x="53338" y="90899"/>
                  <a:pt x="53405" y="91066"/>
                </a:cubicBezTo>
                <a:cubicBezTo>
                  <a:pt x="53271" y="91233"/>
                  <a:pt x="53138" y="91433"/>
                  <a:pt x="53005" y="91633"/>
                </a:cubicBezTo>
                <a:cubicBezTo>
                  <a:pt x="52771" y="91199"/>
                  <a:pt x="52471" y="90766"/>
                  <a:pt x="52171" y="90399"/>
                </a:cubicBezTo>
                <a:cubicBezTo>
                  <a:pt x="52337" y="90165"/>
                  <a:pt x="52538" y="89932"/>
                  <a:pt x="52704" y="89698"/>
                </a:cubicBezTo>
                <a:close/>
                <a:moveTo>
                  <a:pt x="16012" y="91032"/>
                </a:moveTo>
                <a:cubicBezTo>
                  <a:pt x="16078" y="91233"/>
                  <a:pt x="16145" y="91466"/>
                  <a:pt x="16178" y="91700"/>
                </a:cubicBezTo>
                <a:cubicBezTo>
                  <a:pt x="15878" y="91766"/>
                  <a:pt x="15578" y="91933"/>
                  <a:pt x="15278" y="92067"/>
                </a:cubicBezTo>
                <a:cubicBezTo>
                  <a:pt x="15211" y="91933"/>
                  <a:pt x="15178" y="91766"/>
                  <a:pt x="15111" y="91633"/>
                </a:cubicBezTo>
                <a:cubicBezTo>
                  <a:pt x="15444" y="91433"/>
                  <a:pt x="15778" y="91266"/>
                  <a:pt x="16012" y="91032"/>
                </a:cubicBezTo>
                <a:close/>
                <a:moveTo>
                  <a:pt x="52004" y="90599"/>
                </a:moveTo>
                <a:cubicBezTo>
                  <a:pt x="52304" y="90999"/>
                  <a:pt x="52571" y="91466"/>
                  <a:pt x="52804" y="91900"/>
                </a:cubicBezTo>
                <a:cubicBezTo>
                  <a:pt x="52671" y="92067"/>
                  <a:pt x="52538" y="92267"/>
                  <a:pt x="52404" y="92433"/>
                </a:cubicBezTo>
                <a:cubicBezTo>
                  <a:pt x="52171" y="92033"/>
                  <a:pt x="51837" y="91666"/>
                  <a:pt x="51537" y="91366"/>
                </a:cubicBezTo>
                <a:cubicBezTo>
                  <a:pt x="51504" y="91349"/>
                  <a:pt x="51479" y="91341"/>
                  <a:pt x="51458" y="91341"/>
                </a:cubicBezTo>
                <a:cubicBezTo>
                  <a:pt x="51437" y="91341"/>
                  <a:pt x="51420" y="91349"/>
                  <a:pt x="51403" y="91366"/>
                </a:cubicBezTo>
                <a:cubicBezTo>
                  <a:pt x="51604" y="91099"/>
                  <a:pt x="51804" y="90866"/>
                  <a:pt x="52004" y="90599"/>
                </a:cubicBezTo>
                <a:close/>
                <a:moveTo>
                  <a:pt x="16212" y="91866"/>
                </a:moveTo>
                <a:cubicBezTo>
                  <a:pt x="16312" y="92267"/>
                  <a:pt x="16378" y="92734"/>
                  <a:pt x="16412" y="93167"/>
                </a:cubicBezTo>
                <a:cubicBezTo>
                  <a:pt x="16307" y="93132"/>
                  <a:pt x="16198" y="93118"/>
                  <a:pt x="16089" y="93118"/>
                </a:cubicBezTo>
                <a:cubicBezTo>
                  <a:pt x="15883" y="93118"/>
                  <a:pt x="15673" y="93169"/>
                  <a:pt x="15478" y="93234"/>
                </a:cubicBezTo>
                <a:cubicBezTo>
                  <a:pt x="15478" y="93067"/>
                  <a:pt x="15478" y="92934"/>
                  <a:pt x="15444" y="92767"/>
                </a:cubicBezTo>
                <a:cubicBezTo>
                  <a:pt x="15711" y="92734"/>
                  <a:pt x="15978" y="92700"/>
                  <a:pt x="16245" y="92567"/>
                </a:cubicBezTo>
                <a:cubicBezTo>
                  <a:pt x="16312" y="92534"/>
                  <a:pt x="16278" y="92467"/>
                  <a:pt x="16212" y="92467"/>
                </a:cubicBezTo>
                <a:cubicBezTo>
                  <a:pt x="15945" y="92467"/>
                  <a:pt x="15678" y="92534"/>
                  <a:pt x="15411" y="92600"/>
                </a:cubicBezTo>
                <a:cubicBezTo>
                  <a:pt x="15378" y="92467"/>
                  <a:pt x="15344" y="92333"/>
                  <a:pt x="15311" y="92233"/>
                </a:cubicBezTo>
                <a:cubicBezTo>
                  <a:pt x="15611" y="92100"/>
                  <a:pt x="15945" y="92033"/>
                  <a:pt x="16212" y="91866"/>
                </a:cubicBezTo>
                <a:close/>
                <a:moveTo>
                  <a:pt x="51337" y="91433"/>
                </a:moveTo>
                <a:cubicBezTo>
                  <a:pt x="51337" y="91466"/>
                  <a:pt x="51337" y="91499"/>
                  <a:pt x="51370" y="91533"/>
                </a:cubicBezTo>
                <a:cubicBezTo>
                  <a:pt x="51637" y="91766"/>
                  <a:pt x="51870" y="92033"/>
                  <a:pt x="52071" y="92367"/>
                </a:cubicBezTo>
                <a:cubicBezTo>
                  <a:pt x="52137" y="92467"/>
                  <a:pt x="52204" y="92567"/>
                  <a:pt x="52237" y="92700"/>
                </a:cubicBezTo>
                <a:cubicBezTo>
                  <a:pt x="52104" y="92900"/>
                  <a:pt x="51971" y="93101"/>
                  <a:pt x="51837" y="93301"/>
                </a:cubicBezTo>
                <a:cubicBezTo>
                  <a:pt x="51537" y="92867"/>
                  <a:pt x="51137" y="92433"/>
                  <a:pt x="50736" y="92133"/>
                </a:cubicBezTo>
                <a:cubicBezTo>
                  <a:pt x="50936" y="91900"/>
                  <a:pt x="51137" y="91666"/>
                  <a:pt x="51337" y="91433"/>
                </a:cubicBezTo>
                <a:close/>
                <a:moveTo>
                  <a:pt x="50603" y="92300"/>
                </a:moveTo>
                <a:cubicBezTo>
                  <a:pt x="50903" y="92534"/>
                  <a:pt x="51170" y="92834"/>
                  <a:pt x="51403" y="93134"/>
                </a:cubicBezTo>
                <a:cubicBezTo>
                  <a:pt x="51504" y="93267"/>
                  <a:pt x="51604" y="93401"/>
                  <a:pt x="51670" y="93568"/>
                </a:cubicBezTo>
                <a:cubicBezTo>
                  <a:pt x="51504" y="93801"/>
                  <a:pt x="51337" y="94035"/>
                  <a:pt x="51203" y="94268"/>
                </a:cubicBezTo>
                <a:cubicBezTo>
                  <a:pt x="51170" y="94335"/>
                  <a:pt x="51137" y="94368"/>
                  <a:pt x="51103" y="94435"/>
                </a:cubicBezTo>
                <a:cubicBezTo>
                  <a:pt x="50936" y="94201"/>
                  <a:pt x="50736" y="94001"/>
                  <a:pt x="50536" y="93768"/>
                </a:cubicBezTo>
                <a:cubicBezTo>
                  <a:pt x="50336" y="93501"/>
                  <a:pt x="50136" y="93234"/>
                  <a:pt x="49936" y="92967"/>
                </a:cubicBezTo>
                <a:cubicBezTo>
                  <a:pt x="50169" y="92767"/>
                  <a:pt x="50403" y="92534"/>
                  <a:pt x="50603" y="92300"/>
                </a:cubicBezTo>
                <a:close/>
                <a:moveTo>
                  <a:pt x="37460" y="1068"/>
                </a:moveTo>
                <a:cubicBezTo>
                  <a:pt x="41630" y="1402"/>
                  <a:pt x="45900" y="1202"/>
                  <a:pt x="50069" y="1602"/>
                </a:cubicBezTo>
                <a:cubicBezTo>
                  <a:pt x="57341" y="2302"/>
                  <a:pt x="56407" y="10808"/>
                  <a:pt x="56507" y="16212"/>
                </a:cubicBezTo>
                <a:cubicBezTo>
                  <a:pt x="56607" y="21816"/>
                  <a:pt x="56540" y="27387"/>
                  <a:pt x="56574" y="32991"/>
                </a:cubicBezTo>
                <a:cubicBezTo>
                  <a:pt x="56607" y="38628"/>
                  <a:pt x="56207" y="44499"/>
                  <a:pt x="56741" y="50137"/>
                </a:cubicBezTo>
                <a:cubicBezTo>
                  <a:pt x="55840" y="52805"/>
                  <a:pt x="55606" y="55307"/>
                  <a:pt x="55673" y="58142"/>
                </a:cubicBezTo>
                <a:cubicBezTo>
                  <a:pt x="55707" y="60677"/>
                  <a:pt x="55673" y="63313"/>
                  <a:pt x="57074" y="65514"/>
                </a:cubicBezTo>
                <a:cubicBezTo>
                  <a:pt x="57041" y="71719"/>
                  <a:pt x="56907" y="77956"/>
                  <a:pt x="57041" y="84161"/>
                </a:cubicBezTo>
                <a:cubicBezTo>
                  <a:pt x="56941" y="84628"/>
                  <a:pt x="56907" y="85128"/>
                  <a:pt x="56907" y="85629"/>
                </a:cubicBezTo>
                <a:cubicBezTo>
                  <a:pt x="56741" y="85962"/>
                  <a:pt x="56574" y="86262"/>
                  <a:pt x="56407" y="86596"/>
                </a:cubicBezTo>
                <a:cubicBezTo>
                  <a:pt x="56340" y="86463"/>
                  <a:pt x="56307" y="86362"/>
                  <a:pt x="56274" y="86229"/>
                </a:cubicBezTo>
                <a:cubicBezTo>
                  <a:pt x="56260" y="86190"/>
                  <a:pt x="56221" y="86171"/>
                  <a:pt x="56181" y="86171"/>
                </a:cubicBezTo>
                <a:cubicBezTo>
                  <a:pt x="56119" y="86171"/>
                  <a:pt x="56053" y="86215"/>
                  <a:pt x="56073" y="86296"/>
                </a:cubicBezTo>
                <a:cubicBezTo>
                  <a:pt x="56140" y="86463"/>
                  <a:pt x="56207" y="86629"/>
                  <a:pt x="56274" y="86796"/>
                </a:cubicBezTo>
                <a:cubicBezTo>
                  <a:pt x="56140" y="87030"/>
                  <a:pt x="56007" y="87230"/>
                  <a:pt x="55873" y="87463"/>
                </a:cubicBezTo>
                <a:cubicBezTo>
                  <a:pt x="55740" y="87196"/>
                  <a:pt x="55573" y="86930"/>
                  <a:pt x="55440" y="86663"/>
                </a:cubicBezTo>
                <a:cubicBezTo>
                  <a:pt x="55773" y="86362"/>
                  <a:pt x="56107" y="86096"/>
                  <a:pt x="56474" y="85829"/>
                </a:cubicBezTo>
                <a:cubicBezTo>
                  <a:pt x="56555" y="85775"/>
                  <a:pt x="56527" y="85677"/>
                  <a:pt x="56460" y="85677"/>
                </a:cubicBezTo>
                <a:cubicBezTo>
                  <a:pt x="56444" y="85677"/>
                  <a:pt x="56426" y="85683"/>
                  <a:pt x="56407" y="85695"/>
                </a:cubicBezTo>
                <a:cubicBezTo>
                  <a:pt x="56007" y="85929"/>
                  <a:pt x="55640" y="86196"/>
                  <a:pt x="55273" y="86463"/>
                </a:cubicBezTo>
                <a:cubicBezTo>
                  <a:pt x="55261" y="86456"/>
                  <a:pt x="55248" y="86454"/>
                  <a:pt x="55237" y="86454"/>
                </a:cubicBezTo>
                <a:cubicBezTo>
                  <a:pt x="55184" y="86454"/>
                  <a:pt x="55139" y="86508"/>
                  <a:pt x="55139" y="86563"/>
                </a:cubicBezTo>
                <a:cubicBezTo>
                  <a:pt x="53872" y="87597"/>
                  <a:pt x="52905" y="88898"/>
                  <a:pt x="51904" y="90199"/>
                </a:cubicBezTo>
                <a:cubicBezTo>
                  <a:pt x="51837" y="90199"/>
                  <a:pt x="51804" y="90232"/>
                  <a:pt x="51804" y="90299"/>
                </a:cubicBezTo>
                <a:cubicBezTo>
                  <a:pt x="51170" y="91133"/>
                  <a:pt x="50503" y="92000"/>
                  <a:pt x="49769" y="92767"/>
                </a:cubicBezTo>
                <a:cubicBezTo>
                  <a:pt x="49736" y="92734"/>
                  <a:pt x="49695" y="92719"/>
                  <a:pt x="49658" y="92719"/>
                </a:cubicBezTo>
                <a:cubicBezTo>
                  <a:pt x="49584" y="92719"/>
                  <a:pt x="49524" y="92778"/>
                  <a:pt x="49569" y="92867"/>
                </a:cubicBezTo>
                <a:cubicBezTo>
                  <a:pt x="49602" y="92867"/>
                  <a:pt x="49602" y="92900"/>
                  <a:pt x="49602" y="92900"/>
                </a:cubicBezTo>
                <a:cubicBezTo>
                  <a:pt x="49369" y="93167"/>
                  <a:pt x="49068" y="93434"/>
                  <a:pt x="48768" y="93668"/>
                </a:cubicBezTo>
                <a:cubicBezTo>
                  <a:pt x="48735" y="93634"/>
                  <a:pt x="48702" y="93568"/>
                  <a:pt x="48668" y="93534"/>
                </a:cubicBezTo>
                <a:cubicBezTo>
                  <a:pt x="48646" y="93519"/>
                  <a:pt x="48621" y="93513"/>
                  <a:pt x="48598" y="93513"/>
                </a:cubicBezTo>
                <a:cubicBezTo>
                  <a:pt x="48520" y="93513"/>
                  <a:pt x="48457" y="93590"/>
                  <a:pt x="48535" y="93668"/>
                </a:cubicBezTo>
                <a:lnTo>
                  <a:pt x="48635" y="93768"/>
                </a:lnTo>
                <a:cubicBezTo>
                  <a:pt x="48335" y="94035"/>
                  <a:pt x="48001" y="94301"/>
                  <a:pt x="47634" y="94502"/>
                </a:cubicBezTo>
                <a:cubicBezTo>
                  <a:pt x="42864" y="94402"/>
                  <a:pt x="38094" y="94301"/>
                  <a:pt x="33357" y="94235"/>
                </a:cubicBezTo>
                <a:cubicBezTo>
                  <a:pt x="30535" y="94177"/>
                  <a:pt x="27688" y="94095"/>
                  <a:pt x="24859" y="94095"/>
                </a:cubicBezTo>
                <a:cubicBezTo>
                  <a:pt x="24411" y="94095"/>
                  <a:pt x="23964" y="94097"/>
                  <a:pt x="23517" y="94101"/>
                </a:cubicBezTo>
                <a:cubicBezTo>
                  <a:pt x="23391" y="94103"/>
                  <a:pt x="23265" y="94104"/>
                  <a:pt x="23138" y="94104"/>
                </a:cubicBezTo>
                <a:cubicBezTo>
                  <a:pt x="20864" y="94104"/>
                  <a:pt x="18545" y="93859"/>
                  <a:pt x="16243" y="93859"/>
                </a:cubicBezTo>
                <a:cubicBezTo>
                  <a:pt x="15999" y="93859"/>
                  <a:pt x="15755" y="93862"/>
                  <a:pt x="15511" y="93868"/>
                </a:cubicBezTo>
                <a:lnTo>
                  <a:pt x="15511" y="93601"/>
                </a:lnTo>
                <a:lnTo>
                  <a:pt x="15511" y="93401"/>
                </a:lnTo>
                <a:cubicBezTo>
                  <a:pt x="15811" y="93301"/>
                  <a:pt x="16112" y="93301"/>
                  <a:pt x="16412" y="93301"/>
                </a:cubicBezTo>
                <a:cubicBezTo>
                  <a:pt x="16412" y="93301"/>
                  <a:pt x="16445" y="93267"/>
                  <a:pt x="16445" y="93267"/>
                </a:cubicBezTo>
                <a:cubicBezTo>
                  <a:pt x="16445" y="93401"/>
                  <a:pt x="16479" y="93534"/>
                  <a:pt x="16479" y="93668"/>
                </a:cubicBezTo>
                <a:cubicBezTo>
                  <a:pt x="16495" y="93718"/>
                  <a:pt x="16537" y="93743"/>
                  <a:pt x="16574" y="93743"/>
                </a:cubicBezTo>
                <a:cubicBezTo>
                  <a:pt x="16612" y="93743"/>
                  <a:pt x="16645" y="93718"/>
                  <a:pt x="16645" y="93668"/>
                </a:cubicBezTo>
                <a:cubicBezTo>
                  <a:pt x="16579" y="92100"/>
                  <a:pt x="16278" y="90399"/>
                  <a:pt x="15178" y="89231"/>
                </a:cubicBezTo>
                <a:cubicBezTo>
                  <a:pt x="15011" y="89064"/>
                  <a:pt x="14844" y="88931"/>
                  <a:pt x="14644" y="88764"/>
                </a:cubicBezTo>
                <a:lnTo>
                  <a:pt x="14677" y="88764"/>
                </a:lnTo>
                <a:cubicBezTo>
                  <a:pt x="14677" y="88715"/>
                  <a:pt x="14659" y="88684"/>
                  <a:pt x="14624" y="88684"/>
                </a:cubicBezTo>
                <a:cubicBezTo>
                  <a:pt x="14611" y="88684"/>
                  <a:pt x="14595" y="88689"/>
                  <a:pt x="14577" y="88697"/>
                </a:cubicBezTo>
                <a:lnTo>
                  <a:pt x="14544" y="88731"/>
                </a:lnTo>
                <a:cubicBezTo>
                  <a:pt x="14244" y="88497"/>
                  <a:pt x="13910" y="88264"/>
                  <a:pt x="13543" y="88097"/>
                </a:cubicBezTo>
                <a:cubicBezTo>
                  <a:pt x="13543" y="88064"/>
                  <a:pt x="13510" y="88064"/>
                  <a:pt x="13476" y="88064"/>
                </a:cubicBezTo>
                <a:cubicBezTo>
                  <a:pt x="12576" y="87630"/>
                  <a:pt x="11608" y="87363"/>
                  <a:pt x="10741" y="87063"/>
                </a:cubicBezTo>
                <a:cubicBezTo>
                  <a:pt x="10141" y="86362"/>
                  <a:pt x="9574" y="85662"/>
                  <a:pt x="9007" y="84928"/>
                </a:cubicBezTo>
                <a:cubicBezTo>
                  <a:pt x="9240" y="84094"/>
                  <a:pt x="9140" y="83194"/>
                  <a:pt x="9173" y="82326"/>
                </a:cubicBezTo>
                <a:cubicBezTo>
                  <a:pt x="9173" y="81926"/>
                  <a:pt x="9207" y="81526"/>
                  <a:pt x="9207" y="81125"/>
                </a:cubicBezTo>
                <a:cubicBezTo>
                  <a:pt x="9273" y="81130"/>
                  <a:pt x="9340" y="81132"/>
                  <a:pt x="9407" y="81132"/>
                </a:cubicBezTo>
                <a:cubicBezTo>
                  <a:pt x="9873" y="81132"/>
                  <a:pt x="10337" y="81029"/>
                  <a:pt x="10774" y="80825"/>
                </a:cubicBezTo>
                <a:lnTo>
                  <a:pt x="10774" y="80825"/>
                </a:lnTo>
                <a:cubicBezTo>
                  <a:pt x="10741" y="81793"/>
                  <a:pt x="10741" y="82793"/>
                  <a:pt x="10741" y="83761"/>
                </a:cubicBezTo>
                <a:cubicBezTo>
                  <a:pt x="10741" y="83927"/>
                  <a:pt x="10808" y="83994"/>
                  <a:pt x="10908" y="84027"/>
                </a:cubicBezTo>
                <a:cubicBezTo>
                  <a:pt x="10908" y="84361"/>
                  <a:pt x="10908" y="84695"/>
                  <a:pt x="10908" y="85028"/>
                </a:cubicBezTo>
                <a:cubicBezTo>
                  <a:pt x="10875" y="85095"/>
                  <a:pt x="10875" y="85195"/>
                  <a:pt x="10941" y="85295"/>
                </a:cubicBezTo>
                <a:cubicBezTo>
                  <a:pt x="10941" y="85424"/>
                  <a:pt x="11053" y="85498"/>
                  <a:pt x="11167" y="85498"/>
                </a:cubicBezTo>
                <a:cubicBezTo>
                  <a:pt x="11230" y="85498"/>
                  <a:pt x="11294" y="85476"/>
                  <a:pt x="11342" y="85428"/>
                </a:cubicBezTo>
                <a:cubicBezTo>
                  <a:pt x="13844" y="85522"/>
                  <a:pt x="16350" y="85550"/>
                  <a:pt x="18859" y="85550"/>
                </a:cubicBezTo>
                <a:cubicBezTo>
                  <a:pt x="22692" y="85550"/>
                  <a:pt x="26530" y="85484"/>
                  <a:pt x="30370" y="85484"/>
                </a:cubicBezTo>
                <a:cubicBezTo>
                  <a:pt x="31221" y="85484"/>
                  <a:pt x="32072" y="85487"/>
                  <a:pt x="32924" y="85495"/>
                </a:cubicBezTo>
                <a:cubicBezTo>
                  <a:pt x="40029" y="85529"/>
                  <a:pt x="47134" y="85529"/>
                  <a:pt x="54239" y="85762"/>
                </a:cubicBezTo>
                <a:cubicBezTo>
                  <a:pt x="54256" y="85912"/>
                  <a:pt x="54381" y="85987"/>
                  <a:pt x="54506" y="85987"/>
                </a:cubicBezTo>
                <a:cubicBezTo>
                  <a:pt x="54631" y="85987"/>
                  <a:pt x="54756" y="85912"/>
                  <a:pt x="54773" y="85762"/>
                </a:cubicBezTo>
                <a:cubicBezTo>
                  <a:pt x="55006" y="85695"/>
                  <a:pt x="55039" y="85295"/>
                  <a:pt x="54773" y="85195"/>
                </a:cubicBezTo>
                <a:cubicBezTo>
                  <a:pt x="54939" y="72586"/>
                  <a:pt x="54973" y="60010"/>
                  <a:pt x="54939" y="47435"/>
                </a:cubicBezTo>
                <a:cubicBezTo>
                  <a:pt x="54906" y="34692"/>
                  <a:pt x="55039" y="21883"/>
                  <a:pt x="54539" y="9141"/>
                </a:cubicBezTo>
                <a:cubicBezTo>
                  <a:pt x="54539" y="9074"/>
                  <a:pt x="54539" y="9040"/>
                  <a:pt x="54506" y="9007"/>
                </a:cubicBezTo>
                <a:cubicBezTo>
                  <a:pt x="54472" y="8940"/>
                  <a:pt x="54372" y="8874"/>
                  <a:pt x="54239" y="8874"/>
                </a:cubicBezTo>
                <a:cubicBezTo>
                  <a:pt x="47034" y="8840"/>
                  <a:pt x="39795" y="8774"/>
                  <a:pt x="32557" y="8740"/>
                </a:cubicBezTo>
                <a:cubicBezTo>
                  <a:pt x="27405" y="8716"/>
                  <a:pt x="22183" y="8481"/>
                  <a:pt x="16992" y="8481"/>
                </a:cubicBezTo>
                <a:cubicBezTo>
                  <a:pt x="15024" y="8481"/>
                  <a:pt x="13061" y="8515"/>
                  <a:pt x="11108" y="8607"/>
                </a:cubicBezTo>
                <a:cubicBezTo>
                  <a:pt x="11051" y="8521"/>
                  <a:pt x="10957" y="8478"/>
                  <a:pt x="10868" y="8478"/>
                </a:cubicBezTo>
                <a:cubicBezTo>
                  <a:pt x="10750" y="8478"/>
                  <a:pt x="10641" y="8554"/>
                  <a:pt x="10641" y="8707"/>
                </a:cubicBezTo>
                <a:lnTo>
                  <a:pt x="10641" y="8774"/>
                </a:lnTo>
                <a:cubicBezTo>
                  <a:pt x="10641" y="8840"/>
                  <a:pt x="10641" y="8907"/>
                  <a:pt x="10641" y="8974"/>
                </a:cubicBezTo>
                <a:cubicBezTo>
                  <a:pt x="10674" y="21116"/>
                  <a:pt x="10774" y="33258"/>
                  <a:pt x="10841" y="45400"/>
                </a:cubicBezTo>
                <a:cubicBezTo>
                  <a:pt x="10808" y="45433"/>
                  <a:pt x="10808" y="45433"/>
                  <a:pt x="10808" y="45433"/>
                </a:cubicBezTo>
                <a:cubicBezTo>
                  <a:pt x="10374" y="45366"/>
                  <a:pt x="9974" y="45300"/>
                  <a:pt x="9540" y="45300"/>
                </a:cubicBezTo>
                <a:cubicBezTo>
                  <a:pt x="9540" y="45300"/>
                  <a:pt x="9507" y="45300"/>
                  <a:pt x="9507" y="45266"/>
                </a:cubicBezTo>
                <a:cubicBezTo>
                  <a:pt x="9574" y="39262"/>
                  <a:pt x="9140" y="33258"/>
                  <a:pt x="9107" y="27254"/>
                </a:cubicBezTo>
                <a:cubicBezTo>
                  <a:pt x="9040" y="21082"/>
                  <a:pt x="9007" y="14911"/>
                  <a:pt x="9040" y="8774"/>
                </a:cubicBezTo>
                <a:cubicBezTo>
                  <a:pt x="9073" y="5805"/>
                  <a:pt x="9440" y="2236"/>
                  <a:pt x="12909" y="1568"/>
                </a:cubicBezTo>
                <a:cubicBezTo>
                  <a:pt x="14643" y="1246"/>
                  <a:pt x="16475" y="1191"/>
                  <a:pt x="18293" y="1191"/>
                </a:cubicBezTo>
                <a:cubicBezTo>
                  <a:pt x="19221" y="1191"/>
                  <a:pt x="20145" y="1206"/>
                  <a:pt x="21052" y="1206"/>
                </a:cubicBezTo>
                <a:cubicBezTo>
                  <a:pt x="21308" y="1206"/>
                  <a:pt x="21563" y="1204"/>
                  <a:pt x="21816" y="1202"/>
                </a:cubicBezTo>
                <a:cubicBezTo>
                  <a:pt x="27019" y="1135"/>
                  <a:pt x="32223" y="1101"/>
                  <a:pt x="37460" y="1068"/>
                </a:cubicBezTo>
                <a:close/>
                <a:moveTo>
                  <a:pt x="48802" y="93935"/>
                </a:moveTo>
                <a:lnTo>
                  <a:pt x="49302" y="94435"/>
                </a:lnTo>
                <a:cubicBezTo>
                  <a:pt x="49335" y="94468"/>
                  <a:pt x="49369" y="94502"/>
                  <a:pt x="49402" y="94535"/>
                </a:cubicBezTo>
                <a:cubicBezTo>
                  <a:pt x="48902" y="94535"/>
                  <a:pt x="48401" y="94502"/>
                  <a:pt x="47901" y="94502"/>
                </a:cubicBezTo>
                <a:cubicBezTo>
                  <a:pt x="48235" y="94335"/>
                  <a:pt x="48535" y="94135"/>
                  <a:pt x="48802" y="93935"/>
                </a:cubicBezTo>
                <a:close/>
                <a:moveTo>
                  <a:pt x="49769" y="93134"/>
                </a:moveTo>
                <a:cubicBezTo>
                  <a:pt x="49936" y="93367"/>
                  <a:pt x="50103" y="93601"/>
                  <a:pt x="50303" y="93834"/>
                </a:cubicBezTo>
                <a:cubicBezTo>
                  <a:pt x="50503" y="94068"/>
                  <a:pt x="50670" y="94368"/>
                  <a:pt x="50936" y="94568"/>
                </a:cubicBezTo>
                <a:lnTo>
                  <a:pt x="49702" y="94535"/>
                </a:lnTo>
                <a:cubicBezTo>
                  <a:pt x="49636" y="94468"/>
                  <a:pt x="49535" y="94368"/>
                  <a:pt x="49435" y="94301"/>
                </a:cubicBezTo>
                <a:cubicBezTo>
                  <a:pt x="49269" y="94135"/>
                  <a:pt x="49135" y="93968"/>
                  <a:pt x="48968" y="93834"/>
                </a:cubicBezTo>
                <a:cubicBezTo>
                  <a:pt x="49235" y="93601"/>
                  <a:pt x="49502" y="93367"/>
                  <a:pt x="49769" y="93134"/>
                </a:cubicBezTo>
                <a:close/>
                <a:moveTo>
                  <a:pt x="40268" y="95270"/>
                </a:moveTo>
                <a:lnTo>
                  <a:pt x="40268" y="95270"/>
                </a:lnTo>
                <a:cubicBezTo>
                  <a:pt x="40566" y="95302"/>
                  <a:pt x="40865" y="95302"/>
                  <a:pt x="41163" y="95302"/>
                </a:cubicBezTo>
                <a:cubicBezTo>
                  <a:pt x="40929" y="95569"/>
                  <a:pt x="40729" y="95836"/>
                  <a:pt x="40562" y="96136"/>
                </a:cubicBezTo>
                <a:cubicBezTo>
                  <a:pt x="40462" y="95836"/>
                  <a:pt x="40362" y="95569"/>
                  <a:pt x="40296" y="95302"/>
                </a:cubicBezTo>
                <a:cubicBezTo>
                  <a:pt x="40296" y="95278"/>
                  <a:pt x="40278" y="95271"/>
                  <a:pt x="40268" y="95270"/>
                </a:cubicBezTo>
                <a:close/>
                <a:moveTo>
                  <a:pt x="41663" y="95302"/>
                </a:moveTo>
                <a:cubicBezTo>
                  <a:pt x="41863" y="95302"/>
                  <a:pt x="42097" y="95336"/>
                  <a:pt x="42330" y="95336"/>
                </a:cubicBezTo>
                <a:cubicBezTo>
                  <a:pt x="42063" y="95636"/>
                  <a:pt x="41830" y="95936"/>
                  <a:pt x="41596" y="96236"/>
                </a:cubicBezTo>
                <a:cubicBezTo>
                  <a:pt x="41563" y="96069"/>
                  <a:pt x="41530" y="95869"/>
                  <a:pt x="41463" y="95669"/>
                </a:cubicBezTo>
                <a:cubicBezTo>
                  <a:pt x="41530" y="95536"/>
                  <a:pt x="41596" y="95436"/>
                  <a:pt x="41663" y="95302"/>
                </a:cubicBezTo>
                <a:close/>
                <a:moveTo>
                  <a:pt x="32090" y="95102"/>
                </a:moveTo>
                <a:cubicBezTo>
                  <a:pt x="31856" y="95469"/>
                  <a:pt x="31623" y="95869"/>
                  <a:pt x="31423" y="96303"/>
                </a:cubicBezTo>
                <a:cubicBezTo>
                  <a:pt x="31423" y="95969"/>
                  <a:pt x="31423" y="95636"/>
                  <a:pt x="31423" y="95302"/>
                </a:cubicBezTo>
                <a:lnTo>
                  <a:pt x="31489" y="95102"/>
                </a:lnTo>
                <a:close/>
                <a:moveTo>
                  <a:pt x="19581" y="94969"/>
                </a:moveTo>
                <a:cubicBezTo>
                  <a:pt x="19581" y="95369"/>
                  <a:pt x="19547" y="95769"/>
                  <a:pt x="19581" y="96170"/>
                </a:cubicBezTo>
                <a:cubicBezTo>
                  <a:pt x="19381" y="96236"/>
                  <a:pt x="19214" y="96303"/>
                  <a:pt x="19047" y="96370"/>
                </a:cubicBezTo>
                <a:cubicBezTo>
                  <a:pt x="19047" y="95936"/>
                  <a:pt x="19014" y="95469"/>
                  <a:pt x="19014" y="95035"/>
                </a:cubicBezTo>
                <a:cubicBezTo>
                  <a:pt x="19014" y="95002"/>
                  <a:pt x="19014" y="95002"/>
                  <a:pt x="18980" y="95002"/>
                </a:cubicBezTo>
                <a:cubicBezTo>
                  <a:pt x="19180" y="95002"/>
                  <a:pt x="19381" y="94969"/>
                  <a:pt x="19581" y="94969"/>
                </a:cubicBezTo>
                <a:close/>
                <a:moveTo>
                  <a:pt x="25585" y="95002"/>
                </a:moveTo>
                <a:cubicBezTo>
                  <a:pt x="25552" y="95536"/>
                  <a:pt x="25552" y="96069"/>
                  <a:pt x="25552" y="96570"/>
                </a:cubicBezTo>
                <a:cubicBezTo>
                  <a:pt x="25318" y="96570"/>
                  <a:pt x="25051" y="96536"/>
                  <a:pt x="24784" y="96536"/>
                </a:cubicBezTo>
                <a:cubicBezTo>
                  <a:pt x="24718" y="96003"/>
                  <a:pt x="24718" y="95502"/>
                  <a:pt x="24851" y="95002"/>
                </a:cubicBezTo>
                <a:close/>
                <a:moveTo>
                  <a:pt x="31189" y="95102"/>
                </a:moveTo>
                <a:cubicBezTo>
                  <a:pt x="30989" y="95602"/>
                  <a:pt x="30789" y="96103"/>
                  <a:pt x="30589" y="96570"/>
                </a:cubicBezTo>
                <a:cubicBezTo>
                  <a:pt x="30589" y="96069"/>
                  <a:pt x="30555" y="95602"/>
                  <a:pt x="30555" y="95102"/>
                </a:cubicBezTo>
                <a:close/>
                <a:moveTo>
                  <a:pt x="25685" y="95002"/>
                </a:moveTo>
                <a:cubicBezTo>
                  <a:pt x="25919" y="95002"/>
                  <a:pt x="26152" y="95035"/>
                  <a:pt x="26386" y="95035"/>
                </a:cubicBezTo>
                <a:cubicBezTo>
                  <a:pt x="26319" y="95569"/>
                  <a:pt x="26319" y="96136"/>
                  <a:pt x="26486" y="96637"/>
                </a:cubicBezTo>
                <a:cubicBezTo>
                  <a:pt x="26219" y="96637"/>
                  <a:pt x="25952" y="96603"/>
                  <a:pt x="25685" y="96603"/>
                </a:cubicBezTo>
                <a:cubicBezTo>
                  <a:pt x="25718" y="96069"/>
                  <a:pt x="25685" y="95536"/>
                  <a:pt x="25685" y="95002"/>
                </a:cubicBezTo>
                <a:close/>
                <a:moveTo>
                  <a:pt x="18914" y="95002"/>
                </a:moveTo>
                <a:cubicBezTo>
                  <a:pt x="18880" y="95002"/>
                  <a:pt x="18880" y="95002"/>
                  <a:pt x="18880" y="95035"/>
                </a:cubicBezTo>
                <a:cubicBezTo>
                  <a:pt x="18880" y="95502"/>
                  <a:pt x="18847" y="95969"/>
                  <a:pt x="18880" y="96436"/>
                </a:cubicBezTo>
                <a:cubicBezTo>
                  <a:pt x="18680" y="96536"/>
                  <a:pt x="18480" y="96603"/>
                  <a:pt x="18313" y="96703"/>
                </a:cubicBezTo>
                <a:cubicBezTo>
                  <a:pt x="18313" y="96670"/>
                  <a:pt x="18280" y="96637"/>
                  <a:pt x="18213" y="96637"/>
                </a:cubicBezTo>
                <a:cubicBezTo>
                  <a:pt x="18195" y="96654"/>
                  <a:pt x="18187" y="96663"/>
                  <a:pt x="18184" y="96663"/>
                </a:cubicBezTo>
                <a:cubicBezTo>
                  <a:pt x="18177" y="96663"/>
                  <a:pt x="18213" y="96601"/>
                  <a:pt x="18213" y="96503"/>
                </a:cubicBezTo>
                <a:cubicBezTo>
                  <a:pt x="18213" y="96336"/>
                  <a:pt x="18213" y="96170"/>
                  <a:pt x="18180" y="96003"/>
                </a:cubicBezTo>
                <a:cubicBezTo>
                  <a:pt x="18180" y="95669"/>
                  <a:pt x="18180" y="95336"/>
                  <a:pt x="18146" y="95035"/>
                </a:cubicBezTo>
                <a:cubicBezTo>
                  <a:pt x="18413" y="95002"/>
                  <a:pt x="18647" y="95002"/>
                  <a:pt x="18914" y="95002"/>
                </a:cubicBezTo>
                <a:close/>
                <a:moveTo>
                  <a:pt x="35359" y="95169"/>
                </a:moveTo>
                <a:cubicBezTo>
                  <a:pt x="35592" y="95669"/>
                  <a:pt x="35792" y="96170"/>
                  <a:pt x="36059" y="96670"/>
                </a:cubicBezTo>
                <a:cubicBezTo>
                  <a:pt x="35759" y="96670"/>
                  <a:pt x="35492" y="96670"/>
                  <a:pt x="35225" y="96703"/>
                </a:cubicBezTo>
                <a:cubicBezTo>
                  <a:pt x="35058" y="96170"/>
                  <a:pt x="34892" y="95669"/>
                  <a:pt x="34725" y="95169"/>
                </a:cubicBezTo>
                <a:close/>
                <a:moveTo>
                  <a:pt x="33657" y="95135"/>
                </a:moveTo>
                <a:cubicBezTo>
                  <a:pt x="33991" y="95135"/>
                  <a:pt x="34291" y="95135"/>
                  <a:pt x="34591" y="95169"/>
                </a:cubicBezTo>
                <a:cubicBezTo>
                  <a:pt x="34758" y="95669"/>
                  <a:pt x="34892" y="96203"/>
                  <a:pt x="35092" y="96737"/>
                </a:cubicBezTo>
                <a:cubicBezTo>
                  <a:pt x="34858" y="96737"/>
                  <a:pt x="34625" y="96770"/>
                  <a:pt x="34391" y="96803"/>
                </a:cubicBezTo>
                <a:cubicBezTo>
                  <a:pt x="34191" y="96236"/>
                  <a:pt x="33924" y="95669"/>
                  <a:pt x="33657" y="95135"/>
                </a:cubicBezTo>
                <a:close/>
                <a:moveTo>
                  <a:pt x="44499" y="95369"/>
                </a:moveTo>
                <a:cubicBezTo>
                  <a:pt x="44565" y="95869"/>
                  <a:pt x="44665" y="96403"/>
                  <a:pt x="44932" y="96803"/>
                </a:cubicBezTo>
                <a:cubicBezTo>
                  <a:pt x="44665" y="96803"/>
                  <a:pt x="44432" y="96837"/>
                  <a:pt x="44165" y="96837"/>
                </a:cubicBezTo>
                <a:cubicBezTo>
                  <a:pt x="44065" y="96370"/>
                  <a:pt x="43931" y="95869"/>
                  <a:pt x="43798" y="95369"/>
                </a:cubicBezTo>
                <a:close/>
                <a:moveTo>
                  <a:pt x="45433" y="95402"/>
                </a:moveTo>
                <a:cubicBezTo>
                  <a:pt x="45533" y="95903"/>
                  <a:pt x="45666" y="96370"/>
                  <a:pt x="45799" y="96870"/>
                </a:cubicBezTo>
                <a:cubicBezTo>
                  <a:pt x="45566" y="96837"/>
                  <a:pt x="45299" y="96837"/>
                  <a:pt x="45066" y="96803"/>
                </a:cubicBezTo>
                <a:cubicBezTo>
                  <a:pt x="44999" y="96536"/>
                  <a:pt x="44899" y="96270"/>
                  <a:pt x="44799" y="96003"/>
                </a:cubicBezTo>
                <a:cubicBezTo>
                  <a:pt x="44765" y="95803"/>
                  <a:pt x="44699" y="95602"/>
                  <a:pt x="44665" y="95402"/>
                </a:cubicBezTo>
                <a:close/>
                <a:moveTo>
                  <a:pt x="35492" y="95169"/>
                </a:moveTo>
                <a:cubicBezTo>
                  <a:pt x="35759" y="95169"/>
                  <a:pt x="36026" y="95202"/>
                  <a:pt x="36293" y="95202"/>
                </a:cubicBezTo>
                <a:cubicBezTo>
                  <a:pt x="36359" y="95369"/>
                  <a:pt x="36426" y="95569"/>
                  <a:pt x="36526" y="95736"/>
                </a:cubicBezTo>
                <a:cubicBezTo>
                  <a:pt x="36626" y="96036"/>
                  <a:pt x="36726" y="96336"/>
                  <a:pt x="36926" y="96603"/>
                </a:cubicBezTo>
                <a:cubicBezTo>
                  <a:pt x="36939" y="96629"/>
                  <a:pt x="36957" y="96640"/>
                  <a:pt x="36974" y="96640"/>
                </a:cubicBezTo>
                <a:cubicBezTo>
                  <a:pt x="37001" y="96640"/>
                  <a:pt x="37027" y="96611"/>
                  <a:pt x="37027" y="96570"/>
                </a:cubicBezTo>
                <a:cubicBezTo>
                  <a:pt x="36960" y="96270"/>
                  <a:pt x="36793" y="95969"/>
                  <a:pt x="36693" y="95669"/>
                </a:cubicBezTo>
                <a:cubicBezTo>
                  <a:pt x="36626" y="95536"/>
                  <a:pt x="36526" y="95369"/>
                  <a:pt x="36459" y="95202"/>
                </a:cubicBezTo>
                <a:lnTo>
                  <a:pt x="37260" y="95202"/>
                </a:lnTo>
                <a:cubicBezTo>
                  <a:pt x="37360" y="95769"/>
                  <a:pt x="37560" y="96336"/>
                  <a:pt x="37961" y="96737"/>
                </a:cubicBezTo>
                <a:cubicBezTo>
                  <a:pt x="37969" y="96746"/>
                  <a:pt x="37981" y="96750"/>
                  <a:pt x="37992" y="96750"/>
                </a:cubicBezTo>
                <a:cubicBezTo>
                  <a:pt x="38022" y="96750"/>
                  <a:pt x="38052" y="96719"/>
                  <a:pt x="38027" y="96670"/>
                </a:cubicBezTo>
                <a:cubicBezTo>
                  <a:pt x="37760" y="96203"/>
                  <a:pt x="37527" y="95736"/>
                  <a:pt x="37427" y="95202"/>
                </a:cubicBezTo>
                <a:lnTo>
                  <a:pt x="37427" y="95202"/>
                </a:lnTo>
                <a:cubicBezTo>
                  <a:pt x="37660" y="95236"/>
                  <a:pt x="37894" y="95236"/>
                  <a:pt x="38127" y="95236"/>
                </a:cubicBezTo>
                <a:cubicBezTo>
                  <a:pt x="38094" y="95236"/>
                  <a:pt x="38061" y="95269"/>
                  <a:pt x="38061" y="95336"/>
                </a:cubicBezTo>
                <a:cubicBezTo>
                  <a:pt x="38294" y="95869"/>
                  <a:pt x="38494" y="96436"/>
                  <a:pt x="38728" y="96970"/>
                </a:cubicBezTo>
                <a:cubicBezTo>
                  <a:pt x="37894" y="96770"/>
                  <a:pt x="37060" y="96670"/>
                  <a:pt x="36193" y="96670"/>
                </a:cubicBezTo>
                <a:cubicBezTo>
                  <a:pt x="35992" y="96170"/>
                  <a:pt x="35759" y="95669"/>
                  <a:pt x="35492" y="95169"/>
                </a:cubicBezTo>
                <a:close/>
                <a:moveTo>
                  <a:pt x="49202" y="95502"/>
                </a:moveTo>
                <a:cubicBezTo>
                  <a:pt x="49435" y="95502"/>
                  <a:pt x="49669" y="95536"/>
                  <a:pt x="49869" y="95536"/>
                </a:cubicBezTo>
                <a:cubicBezTo>
                  <a:pt x="49869" y="95769"/>
                  <a:pt x="49869" y="96036"/>
                  <a:pt x="49902" y="96270"/>
                </a:cubicBezTo>
                <a:cubicBezTo>
                  <a:pt x="49902" y="96303"/>
                  <a:pt x="49936" y="96336"/>
                  <a:pt x="49969" y="96336"/>
                </a:cubicBezTo>
                <a:cubicBezTo>
                  <a:pt x="49836" y="96536"/>
                  <a:pt x="49669" y="96770"/>
                  <a:pt x="49569" y="96970"/>
                </a:cubicBezTo>
                <a:cubicBezTo>
                  <a:pt x="49469" y="96503"/>
                  <a:pt x="49335" y="96003"/>
                  <a:pt x="49202" y="95502"/>
                </a:cubicBezTo>
                <a:close/>
                <a:moveTo>
                  <a:pt x="32557" y="95102"/>
                </a:moveTo>
                <a:cubicBezTo>
                  <a:pt x="32824" y="95135"/>
                  <a:pt x="33090" y="95135"/>
                  <a:pt x="33357" y="95135"/>
                </a:cubicBezTo>
                <a:lnTo>
                  <a:pt x="33557" y="95135"/>
                </a:lnTo>
                <a:cubicBezTo>
                  <a:pt x="33758" y="95703"/>
                  <a:pt x="33991" y="96303"/>
                  <a:pt x="34258" y="96837"/>
                </a:cubicBezTo>
                <a:cubicBezTo>
                  <a:pt x="33991" y="96870"/>
                  <a:pt x="33724" y="96937"/>
                  <a:pt x="33457" y="97003"/>
                </a:cubicBezTo>
                <a:cubicBezTo>
                  <a:pt x="33190" y="96370"/>
                  <a:pt x="32857" y="95736"/>
                  <a:pt x="32557" y="95102"/>
                </a:cubicBezTo>
                <a:close/>
                <a:moveTo>
                  <a:pt x="42897" y="95336"/>
                </a:moveTo>
                <a:cubicBezTo>
                  <a:pt x="43164" y="95336"/>
                  <a:pt x="43398" y="95369"/>
                  <a:pt x="43631" y="95369"/>
                </a:cubicBezTo>
                <a:cubicBezTo>
                  <a:pt x="43731" y="95869"/>
                  <a:pt x="43865" y="96370"/>
                  <a:pt x="43998" y="96870"/>
                </a:cubicBezTo>
                <a:cubicBezTo>
                  <a:pt x="43731" y="96903"/>
                  <a:pt x="43431" y="96937"/>
                  <a:pt x="43164" y="97003"/>
                </a:cubicBezTo>
                <a:cubicBezTo>
                  <a:pt x="43031" y="96770"/>
                  <a:pt x="42897" y="96536"/>
                  <a:pt x="42831" y="96270"/>
                </a:cubicBezTo>
                <a:cubicBezTo>
                  <a:pt x="42764" y="96036"/>
                  <a:pt x="42731" y="95803"/>
                  <a:pt x="42731" y="95569"/>
                </a:cubicBezTo>
                <a:cubicBezTo>
                  <a:pt x="42797" y="95502"/>
                  <a:pt x="42864" y="95436"/>
                  <a:pt x="42897" y="95336"/>
                </a:cubicBezTo>
                <a:close/>
                <a:moveTo>
                  <a:pt x="40162" y="95269"/>
                </a:moveTo>
                <a:cubicBezTo>
                  <a:pt x="40129" y="95302"/>
                  <a:pt x="40129" y="95302"/>
                  <a:pt x="40129" y="95336"/>
                </a:cubicBezTo>
                <a:cubicBezTo>
                  <a:pt x="40229" y="95669"/>
                  <a:pt x="40296" y="96036"/>
                  <a:pt x="40396" y="96370"/>
                </a:cubicBezTo>
                <a:cubicBezTo>
                  <a:pt x="40262" y="96603"/>
                  <a:pt x="40129" y="96803"/>
                  <a:pt x="40029" y="97037"/>
                </a:cubicBezTo>
                <a:cubicBezTo>
                  <a:pt x="39829" y="96436"/>
                  <a:pt x="39562" y="95869"/>
                  <a:pt x="39395" y="95269"/>
                </a:cubicBezTo>
                <a:close/>
                <a:moveTo>
                  <a:pt x="27220" y="95035"/>
                </a:moveTo>
                <a:cubicBezTo>
                  <a:pt x="27153" y="95536"/>
                  <a:pt x="27086" y="96069"/>
                  <a:pt x="27153" y="96536"/>
                </a:cubicBezTo>
                <a:cubicBezTo>
                  <a:pt x="27153" y="96578"/>
                  <a:pt x="27191" y="96606"/>
                  <a:pt x="27220" y="96606"/>
                </a:cubicBezTo>
                <a:cubicBezTo>
                  <a:pt x="27238" y="96606"/>
                  <a:pt x="27253" y="96595"/>
                  <a:pt x="27253" y="96570"/>
                </a:cubicBezTo>
                <a:cubicBezTo>
                  <a:pt x="27386" y="96069"/>
                  <a:pt x="27353" y="95569"/>
                  <a:pt x="27353" y="95035"/>
                </a:cubicBezTo>
                <a:lnTo>
                  <a:pt x="27353" y="95035"/>
                </a:lnTo>
                <a:lnTo>
                  <a:pt x="28053" y="95069"/>
                </a:lnTo>
                <a:cubicBezTo>
                  <a:pt x="28020" y="95602"/>
                  <a:pt x="27987" y="96170"/>
                  <a:pt x="28087" y="96703"/>
                </a:cubicBezTo>
                <a:cubicBezTo>
                  <a:pt x="28087" y="96737"/>
                  <a:pt x="28112" y="96753"/>
                  <a:pt x="28137" y="96753"/>
                </a:cubicBezTo>
                <a:cubicBezTo>
                  <a:pt x="28162" y="96753"/>
                  <a:pt x="28187" y="96737"/>
                  <a:pt x="28187" y="96703"/>
                </a:cubicBezTo>
                <a:cubicBezTo>
                  <a:pt x="28254" y="96170"/>
                  <a:pt x="28220" y="95602"/>
                  <a:pt x="28187" y="95069"/>
                </a:cubicBezTo>
                <a:lnTo>
                  <a:pt x="28754" y="95069"/>
                </a:lnTo>
                <a:cubicBezTo>
                  <a:pt x="28721" y="95736"/>
                  <a:pt x="28654" y="96470"/>
                  <a:pt x="28754" y="97137"/>
                </a:cubicBezTo>
                <a:cubicBezTo>
                  <a:pt x="28087" y="96870"/>
                  <a:pt x="27353" y="96737"/>
                  <a:pt x="26619" y="96670"/>
                </a:cubicBezTo>
                <a:cubicBezTo>
                  <a:pt x="26586" y="96103"/>
                  <a:pt x="26519" y="95569"/>
                  <a:pt x="26519" y="95035"/>
                </a:cubicBezTo>
                <a:close/>
                <a:moveTo>
                  <a:pt x="15611" y="95002"/>
                </a:moveTo>
                <a:cubicBezTo>
                  <a:pt x="15845" y="95002"/>
                  <a:pt x="16045" y="95035"/>
                  <a:pt x="16278" y="95035"/>
                </a:cubicBezTo>
                <a:cubicBezTo>
                  <a:pt x="16212" y="95736"/>
                  <a:pt x="16212" y="96470"/>
                  <a:pt x="16312" y="97170"/>
                </a:cubicBezTo>
                <a:cubicBezTo>
                  <a:pt x="16092" y="97088"/>
                  <a:pt x="15873" y="97028"/>
                  <a:pt x="15653" y="97028"/>
                </a:cubicBezTo>
                <a:cubicBezTo>
                  <a:pt x="15606" y="97028"/>
                  <a:pt x="15558" y="97031"/>
                  <a:pt x="15511" y="97037"/>
                </a:cubicBezTo>
                <a:cubicBezTo>
                  <a:pt x="15511" y="97037"/>
                  <a:pt x="15511" y="97003"/>
                  <a:pt x="15511" y="97003"/>
                </a:cubicBezTo>
                <a:lnTo>
                  <a:pt x="15444" y="97003"/>
                </a:lnTo>
                <a:cubicBezTo>
                  <a:pt x="15444" y="96994"/>
                  <a:pt x="15442" y="96990"/>
                  <a:pt x="15438" y="96990"/>
                </a:cubicBezTo>
                <a:cubicBezTo>
                  <a:pt x="15428" y="96990"/>
                  <a:pt x="15411" y="97013"/>
                  <a:pt x="15411" y="97037"/>
                </a:cubicBezTo>
                <a:cubicBezTo>
                  <a:pt x="15311" y="96870"/>
                  <a:pt x="15478" y="96069"/>
                  <a:pt x="15511" y="95903"/>
                </a:cubicBezTo>
                <a:cubicBezTo>
                  <a:pt x="15545" y="95602"/>
                  <a:pt x="15578" y="95302"/>
                  <a:pt x="15611" y="95002"/>
                </a:cubicBezTo>
                <a:close/>
                <a:moveTo>
                  <a:pt x="15511" y="95002"/>
                </a:moveTo>
                <a:cubicBezTo>
                  <a:pt x="15478" y="95402"/>
                  <a:pt x="15411" y="95769"/>
                  <a:pt x="15344" y="96170"/>
                </a:cubicBezTo>
                <a:cubicBezTo>
                  <a:pt x="15311" y="96403"/>
                  <a:pt x="15178" y="96803"/>
                  <a:pt x="15244" y="97037"/>
                </a:cubicBezTo>
                <a:cubicBezTo>
                  <a:pt x="15078" y="97070"/>
                  <a:pt x="14911" y="97137"/>
                  <a:pt x="14744" y="97204"/>
                </a:cubicBezTo>
                <a:cubicBezTo>
                  <a:pt x="14744" y="97204"/>
                  <a:pt x="14711" y="97170"/>
                  <a:pt x="14711" y="97170"/>
                </a:cubicBezTo>
                <a:cubicBezTo>
                  <a:pt x="15011" y="96436"/>
                  <a:pt x="15278" y="95703"/>
                  <a:pt x="15378" y="95002"/>
                </a:cubicBezTo>
                <a:close/>
                <a:moveTo>
                  <a:pt x="18080" y="95002"/>
                </a:moveTo>
                <a:lnTo>
                  <a:pt x="18080" y="95002"/>
                </a:lnTo>
                <a:cubicBezTo>
                  <a:pt x="18046" y="95302"/>
                  <a:pt x="18013" y="95602"/>
                  <a:pt x="18046" y="95903"/>
                </a:cubicBezTo>
                <a:cubicBezTo>
                  <a:pt x="18046" y="96170"/>
                  <a:pt x="18013" y="96436"/>
                  <a:pt x="18046" y="96670"/>
                </a:cubicBezTo>
                <a:cubicBezTo>
                  <a:pt x="18046" y="96737"/>
                  <a:pt x="18080" y="96770"/>
                  <a:pt x="18113" y="96803"/>
                </a:cubicBezTo>
                <a:cubicBezTo>
                  <a:pt x="17813" y="96937"/>
                  <a:pt x="17546" y="97070"/>
                  <a:pt x="17279" y="97204"/>
                </a:cubicBezTo>
                <a:cubicBezTo>
                  <a:pt x="17413" y="96703"/>
                  <a:pt x="17546" y="96236"/>
                  <a:pt x="17779" y="95769"/>
                </a:cubicBezTo>
                <a:cubicBezTo>
                  <a:pt x="17803" y="95698"/>
                  <a:pt x="17743" y="95628"/>
                  <a:pt x="17683" y="95628"/>
                </a:cubicBezTo>
                <a:cubicBezTo>
                  <a:pt x="17657" y="95628"/>
                  <a:pt x="17632" y="95640"/>
                  <a:pt x="17613" y="95669"/>
                </a:cubicBezTo>
                <a:cubicBezTo>
                  <a:pt x="17479" y="96003"/>
                  <a:pt x="17279" y="96370"/>
                  <a:pt x="17112" y="96703"/>
                </a:cubicBezTo>
                <a:cubicBezTo>
                  <a:pt x="17112" y="96136"/>
                  <a:pt x="17046" y="95569"/>
                  <a:pt x="17079" y="95035"/>
                </a:cubicBezTo>
                <a:cubicBezTo>
                  <a:pt x="17413" y="95035"/>
                  <a:pt x="17746" y="95035"/>
                  <a:pt x="18080" y="95002"/>
                </a:cubicBezTo>
                <a:close/>
                <a:moveTo>
                  <a:pt x="45599" y="95402"/>
                </a:moveTo>
                <a:cubicBezTo>
                  <a:pt x="45833" y="95402"/>
                  <a:pt x="46033" y="95436"/>
                  <a:pt x="46266" y="95436"/>
                </a:cubicBezTo>
                <a:cubicBezTo>
                  <a:pt x="46467" y="95969"/>
                  <a:pt x="46633" y="96503"/>
                  <a:pt x="46867" y="97003"/>
                </a:cubicBezTo>
                <a:cubicBezTo>
                  <a:pt x="46876" y="97012"/>
                  <a:pt x="46887" y="97017"/>
                  <a:pt x="46899" y="97017"/>
                </a:cubicBezTo>
                <a:cubicBezTo>
                  <a:pt x="46931" y="97017"/>
                  <a:pt x="46967" y="96986"/>
                  <a:pt x="46967" y="96937"/>
                </a:cubicBezTo>
                <a:cubicBezTo>
                  <a:pt x="46834" y="96436"/>
                  <a:pt x="46667" y="95936"/>
                  <a:pt x="46467" y="95436"/>
                </a:cubicBezTo>
                <a:cubicBezTo>
                  <a:pt x="46767" y="95436"/>
                  <a:pt x="47067" y="95469"/>
                  <a:pt x="47367" y="95469"/>
                </a:cubicBezTo>
                <a:cubicBezTo>
                  <a:pt x="47501" y="96069"/>
                  <a:pt x="47667" y="96670"/>
                  <a:pt x="47901" y="97237"/>
                </a:cubicBezTo>
                <a:cubicBezTo>
                  <a:pt x="47234" y="97137"/>
                  <a:pt x="46567" y="96970"/>
                  <a:pt x="45933" y="96903"/>
                </a:cubicBezTo>
                <a:cubicBezTo>
                  <a:pt x="45933" y="96870"/>
                  <a:pt x="45933" y="96870"/>
                  <a:pt x="45933" y="96837"/>
                </a:cubicBezTo>
                <a:cubicBezTo>
                  <a:pt x="45833" y="96336"/>
                  <a:pt x="45733" y="95869"/>
                  <a:pt x="45599" y="95402"/>
                </a:cubicBezTo>
                <a:close/>
                <a:moveTo>
                  <a:pt x="32490" y="95336"/>
                </a:moveTo>
                <a:cubicBezTo>
                  <a:pt x="32757" y="95903"/>
                  <a:pt x="32990" y="96503"/>
                  <a:pt x="33291" y="97037"/>
                </a:cubicBezTo>
                <a:cubicBezTo>
                  <a:pt x="33024" y="97104"/>
                  <a:pt x="32723" y="97204"/>
                  <a:pt x="32457" y="97304"/>
                </a:cubicBezTo>
                <a:cubicBezTo>
                  <a:pt x="32390" y="97137"/>
                  <a:pt x="32256" y="97003"/>
                  <a:pt x="32190" y="96837"/>
                </a:cubicBezTo>
                <a:cubicBezTo>
                  <a:pt x="32123" y="96770"/>
                  <a:pt x="32056" y="96703"/>
                  <a:pt x="32023" y="96637"/>
                </a:cubicBezTo>
                <a:cubicBezTo>
                  <a:pt x="32223" y="96203"/>
                  <a:pt x="32390" y="95769"/>
                  <a:pt x="32490" y="95336"/>
                </a:cubicBezTo>
                <a:close/>
                <a:moveTo>
                  <a:pt x="42631" y="95703"/>
                </a:moveTo>
                <a:cubicBezTo>
                  <a:pt x="42631" y="96170"/>
                  <a:pt x="42731" y="96670"/>
                  <a:pt x="43031" y="97037"/>
                </a:cubicBezTo>
                <a:cubicBezTo>
                  <a:pt x="42731" y="97070"/>
                  <a:pt x="42464" y="97137"/>
                  <a:pt x="42197" y="97204"/>
                </a:cubicBezTo>
                <a:cubicBezTo>
                  <a:pt x="42183" y="97190"/>
                  <a:pt x="42169" y="97182"/>
                  <a:pt x="42155" y="97182"/>
                </a:cubicBezTo>
                <a:cubicBezTo>
                  <a:pt x="42136" y="97182"/>
                  <a:pt x="42116" y="97198"/>
                  <a:pt x="42097" y="97237"/>
                </a:cubicBezTo>
                <a:cubicBezTo>
                  <a:pt x="41997" y="97270"/>
                  <a:pt x="41930" y="97270"/>
                  <a:pt x="41863" y="97304"/>
                </a:cubicBezTo>
                <a:cubicBezTo>
                  <a:pt x="41797" y="97170"/>
                  <a:pt x="41763" y="96970"/>
                  <a:pt x="41763" y="96870"/>
                </a:cubicBezTo>
                <a:cubicBezTo>
                  <a:pt x="41763" y="96870"/>
                  <a:pt x="41730" y="96837"/>
                  <a:pt x="41730" y="96803"/>
                </a:cubicBezTo>
                <a:cubicBezTo>
                  <a:pt x="42030" y="96436"/>
                  <a:pt x="42330" y="96069"/>
                  <a:pt x="42631" y="95703"/>
                </a:cubicBezTo>
                <a:close/>
                <a:moveTo>
                  <a:pt x="38194" y="95236"/>
                </a:moveTo>
                <a:cubicBezTo>
                  <a:pt x="38528" y="95236"/>
                  <a:pt x="38895" y="95269"/>
                  <a:pt x="39228" y="95269"/>
                </a:cubicBezTo>
                <a:cubicBezTo>
                  <a:pt x="39395" y="95936"/>
                  <a:pt x="39595" y="96637"/>
                  <a:pt x="39929" y="97237"/>
                </a:cubicBezTo>
                <a:cubicBezTo>
                  <a:pt x="39929" y="97270"/>
                  <a:pt x="39895" y="97304"/>
                  <a:pt x="39895" y="97337"/>
                </a:cubicBezTo>
                <a:cubicBezTo>
                  <a:pt x="39595" y="97237"/>
                  <a:pt x="39261" y="97104"/>
                  <a:pt x="38961" y="97037"/>
                </a:cubicBezTo>
                <a:cubicBezTo>
                  <a:pt x="38761" y="96436"/>
                  <a:pt x="38461" y="95836"/>
                  <a:pt x="38194" y="95269"/>
                </a:cubicBezTo>
                <a:cubicBezTo>
                  <a:pt x="38194" y="95236"/>
                  <a:pt x="38194" y="95236"/>
                  <a:pt x="38194" y="95236"/>
                </a:cubicBezTo>
                <a:close/>
                <a:moveTo>
                  <a:pt x="42030" y="97304"/>
                </a:moveTo>
                <a:cubicBezTo>
                  <a:pt x="41991" y="97343"/>
                  <a:pt x="41963" y="97359"/>
                  <a:pt x="41934" y="97359"/>
                </a:cubicBezTo>
                <a:cubicBezTo>
                  <a:pt x="41913" y="97359"/>
                  <a:pt x="41891" y="97351"/>
                  <a:pt x="41863" y="97337"/>
                </a:cubicBezTo>
                <a:cubicBezTo>
                  <a:pt x="41930" y="97304"/>
                  <a:pt x="41997" y="97304"/>
                  <a:pt x="42030" y="97304"/>
                </a:cubicBezTo>
                <a:close/>
                <a:moveTo>
                  <a:pt x="47534" y="95469"/>
                </a:moveTo>
                <a:cubicBezTo>
                  <a:pt x="47801" y="95469"/>
                  <a:pt x="48068" y="95469"/>
                  <a:pt x="48368" y="95502"/>
                </a:cubicBezTo>
                <a:cubicBezTo>
                  <a:pt x="48401" y="96136"/>
                  <a:pt x="48501" y="96770"/>
                  <a:pt x="48702" y="97370"/>
                </a:cubicBezTo>
                <a:cubicBezTo>
                  <a:pt x="48501" y="97370"/>
                  <a:pt x="48301" y="97337"/>
                  <a:pt x="48101" y="97304"/>
                </a:cubicBezTo>
                <a:cubicBezTo>
                  <a:pt x="47934" y="96670"/>
                  <a:pt x="47701" y="96069"/>
                  <a:pt x="47534" y="95469"/>
                </a:cubicBezTo>
                <a:close/>
                <a:moveTo>
                  <a:pt x="16345" y="95002"/>
                </a:moveTo>
                <a:lnTo>
                  <a:pt x="16345" y="95002"/>
                </a:lnTo>
                <a:cubicBezTo>
                  <a:pt x="16545" y="95035"/>
                  <a:pt x="16745" y="95035"/>
                  <a:pt x="16946" y="95035"/>
                </a:cubicBezTo>
                <a:cubicBezTo>
                  <a:pt x="16912" y="95703"/>
                  <a:pt x="16845" y="96436"/>
                  <a:pt x="16946" y="97104"/>
                </a:cubicBezTo>
                <a:cubicBezTo>
                  <a:pt x="16879" y="97204"/>
                  <a:pt x="16845" y="97337"/>
                  <a:pt x="16779" y="97437"/>
                </a:cubicBezTo>
                <a:cubicBezTo>
                  <a:pt x="16679" y="97337"/>
                  <a:pt x="16545" y="97270"/>
                  <a:pt x="16412" y="97204"/>
                </a:cubicBezTo>
                <a:cubicBezTo>
                  <a:pt x="16378" y="96470"/>
                  <a:pt x="16345" y="95736"/>
                  <a:pt x="16345" y="95002"/>
                </a:cubicBezTo>
                <a:close/>
                <a:moveTo>
                  <a:pt x="29488" y="95069"/>
                </a:moveTo>
                <a:cubicBezTo>
                  <a:pt x="29521" y="95869"/>
                  <a:pt x="29521" y="96737"/>
                  <a:pt x="29621" y="97537"/>
                </a:cubicBezTo>
                <a:cubicBezTo>
                  <a:pt x="29388" y="97404"/>
                  <a:pt x="29154" y="97270"/>
                  <a:pt x="28887" y="97170"/>
                </a:cubicBezTo>
                <a:cubicBezTo>
                  <a:pt x="28887" y="97170"/>
                  <a:pt x="28887" y="97137"/>
                  <a:pt x="28887" y="97137"/>
                </a:cubicBezTo>
                <a:cubicBezTo>
                  <a:pt x="28987" y="96470"/>
                  <a:pt x="28921" y="95736"/>
                  <a:pt x="28887" y="95069"/>
                </a:cubicBezTo>
                <a:close/>
                <a:moveTo>
                  <a:pt x="41396" y="95836"/>
                </a:moveTo>
                <a:cubicBezTo>
                  <a:pt x="41430" y="96036"/>
                  <a:pt x="41430" y="96236"/>
                  <a:pt x="41496" y="96403"/>
                </a:cubicBezTo>
                <a:cubicBezTo>
                  <a:pt x="41196" y="96837"/>
                  <a:pt x="40896" y="97237"/>
                  <a:pt x="40629" y="97671"/>
                </a:cubicBezTo>
                <a:cubicBezTo>
                  <a:pt x="40629" y="97671"/>
                  <a:pt x="40629" y="97637"/>
                  <a:pt x="40596" y="97637"/>
                </a:cubicBezTo>
                <a:lnTo>
                  <a:pt x="40562" y="97637"/>
                </a:lnTo>
                <a:cubicBezTo>
                  <a:pt x="40596" y="97504"/>
                  <a:pt x="40662" y="97404"/>
                  <a:pt x="40729" y="97270"/>
                </a:cubicBezTo>
                <a:cubicBezTo>
                  <a:pt x="40729" y="97287"/>
                  <a:pt x="40746" y="97295"/>
                  <a:pt x="40763" y="97295"/>
                </a:cubicBezTo>
                <a:cubicBezTo>
                  <a:pt x="40779" y="97295"/>
                  <a:pt x="40796" y="97287"/>
                  <a:pt x="40796" y="97270"/>
                </a:cubicBezTo>
                <a:cubicBezTo>
                  <a:pt x="40796" y="97237"/>
                  <a:pt x="40796" y="97170"/>
                  <a:pt x="40763" y="97137"/>
                </a:cubicBezTo>
                <a:cubicBezTo>
                  <a:pt x="40963" y="96703"/>
                  <a:pt x="41163" y="96270"/>
                  <a:pt x="41396" y="95836"/>
                </a:cubicBezTo>
                <a:close/>
                <a:moveTo>
                  <a:pt x="31222" y="95836"/>
                </a:moveTo>
                <a:cubicBezTo>
                  <a:pt x="31222" y="96136"/>
                  <a:pt x="31222" y="96403"/>
                  <a:pt x="31222" y="96703"/>
                </a:cubicBezTo>
                <a:cubicBezTo>
                  <a:pt x="31122" y="96970"/>
                  <a:pt x="30989" y="97270"/>
                  <a:pt x="30855" y="97571"/>
                </a:cubicBezTo>
                <a:cubicBezTo>
                  <a:pt x="30789" y="97637"/>
                  <a:pt x="30722" y="97671"/>
                  <a:pt x="30622" y="97737"/>
                </a:cubicBezTo>
                <a:cubicBezTo>
                  <a:pt x="30622" y="97637"/>
                  <a:pt x="30622" y="97537"/>
                  <a:pt x="30622" y="97470"/>
                </a:cubicBezTo>
                <a:cubicBezTo>
                  <a:pt x="30822" y="96903"/>
                  <a:pt x="31022" y="96370"/>
                  <a:pt x="31222" y="95836"/>
                </a:cubicBezTo>
                <a:close/>
                <a:moveTo>
                  <a:pt x="30422" y="95069"/>
                </a:moveTo>
                <a:cubicBezTo>
                  <a:pt x="30355" y="95769"/>
                  <a:pt x="30322" y="96470"/>
                  <a:pt x="30388" y="97170"/>
                </a:cubicBezTo>
                <a:cubicBezTo>
                  <a:pt x="30288" y="97404"/>
                  <a:pt x="30188" y="97604"/>
                  <a:pt x="30088" y="97837"/>
                </a:cubicBezTo>
                <a:cubicBezTo>
                  <a:pt x="29988" y="97771"/>
                  <a:pt x="29888" y="97671"/>
                  <a:pt x="29755" y="97604"/>
                </a:cubicBezTo>
                <a:cubicBezTo>
                  <a:pt x="29821" y="96770"/>
                  <a:pt x="29688" y="95903"/>
                  <a:pt x="29621" y="95069"/>
                </a:cubicBezTo>
                <a:close/>
                <a:moveTo>
                  <a:pt x="40462" y="97871"/>
                </a:moveTo>
                <a:cubicBezTo>
                  <a:pt x="40462" y="97904"/>
                  <a:pt x="40496" y="97904"/>
                  <a:pt x="40529" y="97904"/>
                </a:cubicBezTo>
                <a:cubicBezTo>
                  <a:pt x="40396" y="98104"/>
                  <a:pt x="40262" y="98304"/>
                  <a:pt x="40162" y="98538"/>
                </a:cubicBezTo>
                <a:cubicBezTo>
                  <a:pt x="40262" y="98304"/>
                  <a:pt x="40362" y="98104"/>
                  <a:pt x="40462" y="97871"/>
                </a:cubicBezTo>
                <a:close/>
                <a:moveTo>
                  <a:pt x="8726" y="92200"/>
                </a:moveTo>
                <a:cubicBezTo>
                  <a:pt x="9083" y="92200"/>
                  <a:pt x="9476" y="92331"/>
                  <a:pt x="9774" y="92400"/>
                </a:cubicBezTo>
                <a:cubicBezTo>
                  <a:pt x="10674" y="92567"/>
                  <a:pt x="10674" y="92567"/>
                  <a:pt x="11008" y="93568"/>
                </a:cubicBezTo>
                <a:cubicBezTo>
                  <a:pt x="11542" y="95135"/>
                  <a:pt x="10875" y="96903"/>
                  <a:pt x="11141" y="98605"/>
                </a:cubicBezTo>
                <a:cubicBezTo>
                  <a:pt x="11075" y="98605"/>
                  <a:pt x="11008" y="98571"/>
                  <a:pt x="10908" y="98538"/>
                </a:cubicBezTo>
                <a:cubicBezTo>
                  <a:pt x="10307" y="98338"/>
                  <a:pt x="9740" y="98004"/>
                  <a:pt x="9207" y="97637"/>
                </a:cubicBezTo>
                <a:cubicBezTo>
                  <a:pt x="8406" y="95936"/>
                  <a:pt x="7806" y="94301"/>
                  <a:pt x="8073" y="92467"/>
                </a:cubicBezTo>
                <a:cubicBezTo>
                  <a:pt x="8139" y="92400"/>
                  <a:pt x="8206" y="92333"/>
                  <a:pt x="8273" y="92300"/>
                </a:cubicBezTo>
                <a:cubicBezTo>
                  <a:pt x="8408" y="92227"/>
                  <a:pt x="8564" y="92200"/>
                  <a:pt x="8726" y="92200"/>
                </a:cubicBezTo>
                <a:close/>
                <a:moveTo>
                  <a:pt x="5704" y="79124"/>
                </a:moveTo>
                <a:cubicBezTo>
                  <a:pt x="5871" y="79257"/>
                  <a:pt x="6038" y="79391"/>
                  <a:pt x="6238" y="79524"/>
                </a:cubicBezTo>
                <a:cubicBezTo>
                  <a:pt x="6371" y="79591"/>
                  <a:pt x="6505" y="79658"/>
                  <a:pt x="6638" y="79724"/>
                </a:cubicBezTo>
                <a:cubicBezTo>
                  <a:pt x="6104" y="80125"/>
                  <a:pt x="5537" y="80525"/>
                  <a:pt x="5004" y="80925"/>
                </a:cubicBezTo>
                <a:cubicBezTo>
                  <a:pt x="5004" y="80959"/>
                  <a:pt x="5004" y="80959"/>
                  <a:pt x="5004" y="80992"/>
                </a:cubicBezTo>
                <a:cubicBezTo>
                  <a:pt x="4937" y="80925"/>
                  <a:pt x="4837" y="80892"/>
                  <a:pt x="4770" y="80859"/>
                </a:cubicBezTo>
                <a:cubicBezTo>
                  <a:pt x="4763" y="80852"/>
                  <a:pt x="4758" y="80849"/>
                  <a:pt x="4754" y="80849"/>
                </a:cubicBezTo>
                <a:cubicBezTo>
                  <a:pt x="4737" y="80849"/>
                  <a:pt x="4737" y="80892"/>
                  <a:pt x="4737" y="80892"/>
                </a:cubicBezTo>
                <a:cubicBezTo>
                  <a:pt x="5004" y="81025"/>
                  <a:pt x="5204" y="81192"/>
                  <a:pt x="5404" y="81359"/>
                </a:cubicBezTo>
                <a:cubicBezTo>
                  <a:pt x="5371" y="81359"/>
                  <a:pt x="5371" y="81392"/>
                  <a:pt x="5337" y="81392"/>
                </a:cubicBezTo>
                <a:cubicBezTo>
                  <a:pt x="5271" y="81392"/>
                  <a:pt x="5304" y="81459"/>
                  <a:pt x="5337" y="81459"/>
                </a:cubicBezTo>
                <a:cubicBezTo>
                  <a:pt x="5404" y="81459"/>
                  <a:pt x="5437" y="81426"/>
                  <a:pt x="5504" y="81426"/>
                </a:cubicBezTo>
                <a:cubicBezTo>
                  <a:pt x="5704" y="81592"/>
                  <a:pt x="5871" y="81759"/>
                  <a:pt x="6038" y="81926"/>
                </a:cubicBezTo>
                <a:cubicBezTo>
                  <a:pt x="6038" y="81926"/>
                  <a:pt x="6038" y="81959"/>
                  <a:pt x="6038" y="81959"/>
                </a:cubicBezTo>
                <a:cubicBezTo>
                  <a:pt x="5971" y="81959"/>
                  <a:pt x="5971" y="82026"/>
                  <a:pt x="6038" y="82026"/>
                </a:cubicBezTo>
                <a:cubicBezTo>
                  <a:pt x="6038" y="82026"/>
                  <a:pt x="6071" y="81993"/>
                  <a:pt x="6104" y="81993"/>
                </a:cubicBezTo>
                <a:cubicBezTo>
                  <a:pt x="6205" y="82126"/>
                  <a:pt x="6305" y="82226"/>
                  <a:pt x="6405" y="82360"/>
                </a:cubicBezTo>
                <a:cubicBezTo>
                  <a:pt x="6405" y="82360"/>
                  <a:pt x="6371" y="82426"/>
                  <a:pt x="6405" y="82460"/>
                </a:cubicBezTo>
                <a:cubicBezTo>
                  <a:pt x="6471" y="82493"/>
                  <a:pt x="6505" y="82493"/>
                  <a:pt x="6571" y="82526"/>
                </a:cubicBezTo>
                <a:cubicBezTo>
                  <a:pt x="6705" y="82727"/>
                  <a:pt x="6838" y="82893"/>
                  <a:pt x="6972" y="83093"/>
                </a:cubicBezTo>
                <a:cubicBezTo>
                  <a:pt x="6982" y="83103"/>
                  <a:pt x="6991" y="83107"/>
                  <a:pt x="7000" y="83107"/>
                </a:cubicBezTo>
                <a:cubicBezTo>
                  <a:pt x="7022" y="83107"/>
                  <a:pt x="7038" y="83084"/>
                  <a:pt x="7038" y="83060"/>
                </a:cubicBezTo>
                <a:cubicBezTo>
                  <a:pt x="6938" y="82927"/>
                  <a:pt x="6838" y="82793"/>
                  <a:pt x="6772" y="82626"/>
                </a:cubicBezTo>
                <a:lnTo>
                  <a:pt x="6772" y="82626"/>
                </a:lnTo>
                <a:cubicBezTo>
                  <a:pt x="6805" y="82660"/>
                  <a:pt x="6838" y="82660"/>
                  <a:pt x="6872" y="82693"/>
                </a:cubicBezTo>
                <a:cubicBezTo>
                  <a:pt x="7172" y="83194"/>
                  <a:pt x="7505" y="83694"/>
                  <a:pt x="7806" y="84194"/>
                </a:cubicBezTo>
                <a:cubicBezTo>
                  <a:pt x="7772" y="84161"/>
                  <a:pt x="7706" y="84161"/>
                  <a:pt x="7639" y="84128"/>
                </a:cubicBezTo>
                <a:cubicBezTo>
                  <a:pt x="7405" y="84027"/>
                  <a:pt x="7172" y="83861"/>
                  <a:pt x="6938" y="83727"/>
                </a:cubicBezTo>
                <a:cubicBezTo>
                  <a:pt x="6938" y="83560"/>
                  <a:pt x="6938" y="83394"/>
                  <a:pt x="6905" y="83227"/>
                </a:cubicBezTo>
                <a:cubicBezTo>
                  <a:pt x="6905" y="83194"/>
                  <a:pt x="6880" y="83177"/>
                  <a:pt x="6855" y="83177"/>
                </a:cubicBezTo>
                <a:cubicBezTo>
                  <a:pt x="6830" y="83177"/>
                  <a:pt x="6805" y="83194"/>
                  <a:pt x="6805" y="83227"/>
                </a:cubicBezTo>
                <a:cubicBezTo>
                  <a:pt x="6805" y="83360"/>
                  <a:pt x="6805" y="83494"/>
                  <a:pt x="6805" y="83627"/>
                </a:cubicBezTo>
                <a:cubicBezTo>
                  <a:pt x="6805" y="83594"/>
                  <a:pt x="6772" y="83594"/>
                  <a:pt x="6772" y="83594"/>
                </a:cubicBezTo>
                <a:cubicBezTo>
                  <a:pt x="6756" y="83578"/>
                  <a:pt x="6739" y="83572"/>
                  <a:pt x="6722" y="83572"/>
                </a:cubicBezTo>
                <a:cubicBezTo>
                  <a:pt x="6667" y="83572"/>
                  <a:pt x="6620" y="83643"/>
                  <a:pt x="6672" y="83694"/>
                </a:cubicBezTo>
                <a:cubicBezTo>
                  <a:pt x="6705" y="83727"/>
                  <a:pt x="6772" y="83761"/>
                  <a:pt x="6805" y="83794"/>
                </a:cubicBezTo>
                <a:cubicBezTo>
                  <a:pt x="6805" y="84128"/>
                  <a:pt x="6772" y="84461"/>
                  <a:pt x="6738" y="84795"/>
                </a:cubicBezTo>
                <a:cubicBezTo>
                  <a:pt x="6605" y="84728"/>
                  <a:pt x="6471" y="84661"/>
                  <a:pt x="6338" y="84561"/>
                </a:cubicBezTo>
                <a:cubicBezTo>
                  <a:pt x="6329" y="84557"/>
                  <a:pt x="6320" y="84554"/>
                  <a:pt x="6312" y="84554"/>
                </a:cubicBezTo>
                <a:cubicBezTo>
                  <a:pt x="6263" y="84554"/>
                  <a:pt x="6243" y="84633"/>
                  <a:pt x="6271" y="84661"/>
                </a:cubicBezTo>
                <a:cubicBezTo>
                  <a:pt x="6438" y="84728"/>
                  <a:pt x="6571" y="84828"/>
                  <a:pt x="6705" y="84928"/>
                </a:cubicBezTo>
                <a:cubicBezTo>
                  <a:pt x="6638" y="85428"/>
                  <a:pt x="6505" y="85895"/>
                  <a:pt x="6271" y="86396"/>
                </a:cubicBezTo>
                <a:cubicBezTo>
                  <a:pt x="6248" y="86419"/>
                  <a:pt x="6274" y="86443"/>
                  <a:pt x="6303" y="86443"/>
                </a:cubicBezTo>
                <a:cubicBezTo>
                  <a:pt x="6316" y="86443"/>
                  <a:pt x="6328" y="86439"/>
                  <a:pt x="6338" y="86429"/>
                </a:cubicBezTo>
                <a:cubicBezTo>
                  <a:pt x="6438" y="86196"/>
                  <a:pt x="6538" y="85962"/>
                  <a:pt x="6605" y="85729"/>
                </a:cubicBezTo>
                <a:cubicBezTo>
                  <a:pt x="6972" y="85996"/>
                  <a:pt x="7339" y="86229"/>
                  <a:pt x="7706" y="86429"/>
                </a:cubicBezTo>
                <a:cubicBezTo>
                  <a:pt x="7339" y="86362"/>
                  <a:pt x="6972" y="86329"/>
                  <a:pt x="6605" y="86329"/>
                </a:cubicBezTo>
                <a:cubicBezTo>
                  <a:pt x="6596" y="86327"/>
                  <a:pt x="6588" y="86326"/>
                  <a:pt x="6580" y="86326"/>
                </a:cubicBezTo>
                <a:cubicBezTo>
                  <a:pt x="6468" y="86326"/>
                  <a:pt x="6447" y="86531"/>
                  <a:pt x="6571" y="86563"/>
                </a:cubicBezTo>
                <a:cubicBezTo>
                  <a:pt x="10408" y="87663"/>
                  <a:pt x="14277" y="89498"/>
                  <a:pt x="14877" y="93901"/>
                </a:cubicBezTo>
                <a:cubicBezTo>
                  <a:pt x="15169" y="95944"/>
                  <a:pt x="13948" y="98712"/>
                  <a:pt x="11827" y="98712"/>
                </a:cubicBezTo>
                <a:cubicBezTo>
                  <a:pt x="11766" y="98712"/>
                  <a:pt x="11704" y="98709"/>
                  <a:pt x="11642" y="98705"/>
                </a:cubicBezTo>
                <a:cubicBezTo>
                  <a:pt x="11642" y="97837"/>
                  <a:pt x="11542" y="97003"/>
                  <a:pt x="11575" y="96136"/>
                </a:cubicBezTo>
                <a:cubicBezTo>
                  <a:pt x="11575" y="95336"/>
                  <a:pt x="11809" y="94435"/>
                  <a:pt x="11708" y="93601"/>
                </a:cubicBezTo>
                <a:cubicBezTo>
                  <a:pt x="11608" y="92467"/>
                  <a:pt x="10641" y="91700"/>
                  <a:pt x="9640" y="91399"/>
                </a:cubicBezTo>
                <a:cubicBezTo>
                  <a:pt x="9337" y="91307"/>
                  <a:pt x="9072" y="91264"/>
                  <a:pt x="8840" y="91264"/>
                </a:cubicBezTo>
                <a:cubicBezTo>
                  <a:pt x="7487" y="91264"/>
                  <a:pt x="7278" y="92716"/>
                  <a:pt x="7505" y="94168"/>
                </a:cubicBezTo>
                <a:cubicBezTo>
                  <a:pt x="7572" y="95169"/>
                  <a:pt x="7872" y="96170"/>
                  <a:pt x="8373" y="97070"/>
                </a:cubicBezTo>
                <a:cubicBezTo>
                  <a:pt x="7839" y="96703"/>
                  <a:pt x="7305" y="96370"/>
                  <a:pt x="6772" y="96103"/>
                </a:cubicBezTo>
                <a:cubicBezTo>
                  <a:pt x="5271" y="95402"/>
                  <a:pt x="3469" y="94668"/>
                  <a:pt x="2502" y="93267"/>
                </a:cubicBezTo>
                <a:cubicBezTo>
                  <a:pt x="1301" y="91566"/>
                  <a:pt x="1268" y="89298"/>
                  <a:pt x="1201" y="87296"/>
                </a:cubicBezTo>
                <a:cubicBezTo>
                  <a:pt x="1134" y="84528"/>
                  <a:pt x="2502" y="83360"/>
                  <a:pt x="4170" y="81392"/>
                </a:cubicBezTo>
                <a:cubicBezTo>
                  <a:pt x="4837" y="80625"/>
                  <a:pt x="5371" y="79958"/>
                  <a:pt x="5704" y="79124"/>
                </a:cubicBezTo>
                <a:close/>
                <a:moveTo>
                  <a:pt x="14077" y="98338"/>
                </a:moveTo>
                <a:cubicBezTo>
                  <a:pt x="14144" y="98505"/>
                  <a:pt x="14244" y="98638"/>
                  <a:pt x="14310" y="98805"/>
                </a:cubicBezTo>
                <a:cubicBezTo>
                  <a:pt x="14344" y="98871"/>
                  <a:pt x="14410" y="98972"/>
                  <a:pt x="14444" y="99072"/>
                </a:cubicBezTo>
                <a:cubicBezTo>
                  <a:pt x="14177" y="98972"/>
                  <a:pt x="13910" y="98938"/>
                  <a:pt x="13677" y="98905"/>
                </a:cubicBezTo>
                <a:cubicBezTo>
                  <a:pt x="13810" y="98705"/>
                  <a:pt x="13943" y="98538"/>
                  <a:pt x="14077" y="98338"/>
                </a:cubicBezTo>
                <a:close/>
                <a:moveTo>
                  <a:pt x="15511" y="97137"/>
                </a:moveTo>
                <a:cubicBezTo>
                  <a:pt x="15945" y="97137"/>
                  <a:pt x="16312" y="97270"/>
                  <a:pt x="16679" y="97537"/>
                </a:cubicBezTo>
                <a:cubicBezTo>
                  <a:pt x="16612" y="97571"/>
                  <a:pt x="16579" y="97571"/>
                  <a:pt x="16545" y="97604"/>
                </a:cubicBezTo>
                <a:cubicBezTo>
                  <a:pt x="16488" y="97633"/>
                  <a:pt x="16529" y="97711"/>
                  <a:pt x="16584" y="97711"/>
                </a:cubicBezTo>
                <a:cubicBezTo>
                  <a:pt x="16593" y="97711"/>
                  <a:pt x="16603" y="97709"/>
                  <a:pt x="16612" y="97704"/>
                </a:cubicBezTo>
                <a:cubicBezTo>
                  <a:pt x="16645" y="97704"/>
                  <a:pt x="16645" y="97704"/>
                  <a:pt x="16679" y="97671"/>
                </a:cubicBezTo>
                <a:lnTo>
                  <a:pt x="16679" y="97671"/>
                </a:lnTo>
                <a:cubicBezTo>
                  <a:pt x="16579" y="97904"/>
                  <a:pt x="16512" y="98104"/>
                  <a:pt x="16445" y="98338"/>
                </a:cubicBezTo>
                <a:cubicBezTo>
                  <a:pt x="16345" y="98605"/>
                  <a:pt x="16245" y="98871"/>
                  <a:pt x="16212" y="99138"/>
                </a:cubicBezTo>
                <a:cubicBezTo>
                  <a:pt x="16112" y="98972"/>
                  <a:pt x="15978" y="98805"/>
                  <a:pt x="15878" y="98638"/>
                </a:cubicBezTo>
                <a:cubicBezTo>
                  <a:pt x="15545" y="98171"/>
                  <a:pt x="15144" y="97704"/>
                  <a:pt x="14777" y="97237"/>
                </a:cubicBezTo>
                <a:cubicBezTo>
                  <a:pt x="14944" y="97204"/>
                  <a:pt x="15144" y="97137"/>
                  <a:pt x="15311" y="97137"/>
                </a:cubicBezTo>
                <a:cubicBezTo>
                  <a:pt x="15344" y="97187"/>
                  <a:pt x="15386" y="97212"/>
                  <a:pt x="15424" y="97212"/>
                </a:cubicBezTo>
                <a:cubicBezTo>
                  <a:pt x="15461" y="97212"/>
                  <a:pt x="15494" y="97187"/>
                  <a:pt x="15511" y="97137"/>
                </a:cubicBezTo>
                <a:close/>
                <a:moveTo>
                  <a:pt x="14544" y="97470"/>
                </a:moveTo>
                <a:cubicBezTo>
                  <a:pt x="14744" y="98104"/>
                  <a:pt x="15011" y="98771"/>
                  <a:pt x="15344" y="99372"/>
                </a:cubicBezTo>
                <a:cubicBezTo>
                  <a:pt x="15144" y="99305"/>
                  <a:pt x="14944" y="99205"/>
                  <a:pt x="14744" y="99138"/>
                </a:cubicBezTo>
                <a:cubicBezTo>
                  <a:pt x="14677" y="99005"/>
                  <a:pt x="14577" y="98838"/>
                  <a:pt x="14477" y="98705"/>
                </a:cubicBezTo>
                <a:cubicBezTo>
                  <a:pt x="14377" y="98505"/>
                  <a:pt x="14277" y="98338"/>
                  <a:pt x="14177" y="98171"/>
                </a:cubicBezTo>
                <a:cubicBezTo>
                  <a:pt x="14310" y="97937"/>
                  <a:pt x="14444" y="97704"/>
                  <a:pt x="14544" y="97470"/>
                </a:cubicBezTo>
                <a:close/>
                <a:moveTo>
                  <a:pt x="10007" y="99672"/>
                </a:moveTo>
                <a:lnTo>
                  <a:pt x="10007" y="99672"/>
                </a:lnTo>
                <a:cubicBezTo>
                  <a:pt x="10519" y="100003"/>
                  <a:pt x="11030" y="100144"/>
                  <a:pt x="11493" y="100144"/>
                </a:cubicBezTo>
                <a:cubicBezTo>
                  <a:pt x="11543" y="100144"/>
                  <a:pt x="11593" y="100142"/>
                  <a:pt x="11642" y="100139"/>
                </a:cubicBezTo>
                <a:lnTo>
                  <a:pt x="11642" y="100139"/>
                </a:lnTo>
                <a:cubicBezTo>
                  <a:pt x="11508" y="100439"/>
                  <a:pt x="11408" y="100739"/>
                  <a:pt x="11275" y="101040"/>
                </a:cubicBezTo>
                <a:cubicBezTo>
                  <a:pt x="10975" y="100773"/>
                  <a:pt x="10741" y="100473"/>
                  <a:pt x="10541" y="100272"/>
                </a:cubicBezTo>
                <a:cubicBezTo>
                  <a:pt x="10374" y="100072"/>
                  <a:pt x="10174" y="99872"/>
                  <a:pt x="10007" y="99672"/>
                </a:cubicBezTo>
                <a:close/>
                <a:moveTo>
                  <a:pt x="30822" y="97671"/>
                </a:moveTo>
                <a:lnTo>
                  <a:pt x="30822" y="97671"/>
                </a:lnTo>
                <a:cubicBezTo>
                  <a:pt x="30555" y="98371"/>
                  <a:pt x="30322" y="99072"/>
                  <a:pt x="30022" y="99705"/>
                </a:cubicBezTo>
                <a:cubicBezTo>
                  <a:pt x="29821" y="100206"/>
                  <a:pt x="29588" y="100706"/>
                  <a:pt x="29388" y="101173"/>
                </a:cubicBezTo>
                <a:cubicBezTo>
                  <a:pt x="29721" y="100139"/>
                  <a:pt x="30088" y="99072"/>
                  <a:pt x="30455" y="98038"/>
                </a:cubicBezTo>
                <a:cubicBezTo>
                  <a:pt x="30455" y="97971"/>
                  <a:pt x="30489" y="97937"/>
                  <a:pt x="30555" y="97904"/>
                </a:cubicBezTo>
                <a:cubicBezTo>
                  <a:pt x="30589" y="97904"/>
                  <a:pt x="30655" y="97871"/>
                  <a:pt x="30655" y="97804"/>
                </a:cubicBezTo>
                <a:cubicBezTo>
                  <a:pt x="30689" y="97771"/>
                  <a:pt x="30755" y="97704"/>
                  <a:pt x="30822" y="97671"/>
                </a:cubicBezTo>
                <a:close/>
                <a:moveTo>
                  <a:pt x="12876" y="99639"/>
                </a:moveTo>
                <a:lnTo>
                  <a:pt x="12876" y="99639"/>
                </a:lnTo>
                <a:cubicBezTo>
                  <a:pt x="12509" y="100306"/>
                  <a:pt x="12242" y="101040"/>
                  <a:pt x="12042" y="101774"/>
                </a:cubicBezTo>
                <a:cubicBezTo>
                  <a:pt x="11809" y="101573"/>
                  <a:pt x="11575" y="101373"/>
                  <a:pt x="11375" y="101173"/>
                </a:cubicBezTo>
                <a:cubicBezTo>
                  <a:pt x="11542" y="100806"/>
                  <a:pt x="11708" y="100473"/>
                  <a:pt x="11875" y="100106"/>
                </a:cubicBezTo>
                <a:cubicBezTo>
                  <a:pt x="12242" y="100039"/>
                  <a:pt x="12576" y="99872"/>
                  <a:pt x="12876" y="99639"/>
                </a:cubicBezTo>
                <a:close/>
                <a:moveTo>
                  <a:pt x="13043" y="99672"/>
                </a:moveTo>
                <a:cubicBezTo>
                  <a:pt x="13210" y="99739"/>
                  <a:pt x="13343" y="99772"/>
                  <a:pt x="13510" y="99839"/>
                </a:cubicBezTo>
                <a:cubicBezTo>
                  <a:pt x="13176" y="100573"/>
                  <a:pt x="12976" y="101407"/>
                  <a:pt x="12843" y="102207"/>
                </a:cubicBezTo>
                <a:cubicBezTo>
                  <a:pt x="12609" y="102140"/>
                  <a:pt x="12376" y="102007"/>
                  <a:pt x="12142" y="101840"/>
                </a:cubicBezTo>
                <a:cubicBezTo>
                  <a:pt x="12409" y="101106"/>
                  <a:pt x="12743" y="100406"/>
                  <a:pt x="13043" y="99672"/>
                </a:cubicBezTo>
                <a:close/>
                <a:moveTo>
                  <a:pt x="13710" y="99906"/>
                </a:moveTo>
                <a:cubicBezTo>
                  <a:pt x="13977" y="99972"/>
                  <a:pt x="14244" y="100072"/>
                  <a:pt x="14510" y="100172"/>
                </a:cubicBezTo>
                <a:cubicBezTo>
                  <a:pt x="14210" y="100806"/>
                  <a:pt x="13977" y="101473"/>
                  <a:pt x="13743" y="102140"/>
                </a:cubicBezTo>
                <a:cubicBezTo>
                  <a:pt x="13565" y="102229"/>
                  <a:pt x="13387" y="102274"/>
                  <a:pt x="13210" y="102274"/>
                </a:cubicBezTo>
                <a:cubicBezTo>
                  <a:pt x="13121" y="102274"/>
                  <a:pt x="13032" y="102263"/>
                  <a:pt x="12943" y="102241"/>
                </a:cubicBezTo>
                <a:cubicBezTo>
                  <a:pt x="13143" y="101407"/>
                  <a:pt x="13410" y="100673"/>
                  <a:pt x="13710" y="99906"/>
                </a:cubicBezTo>
                <a:close/>
                <a:moveTo>
                  <a:pt x="27486" y="103908"/>
                </a:moveTo>
                <a:cubicBezTo>
                  <a:pt x="27320" y="104309"/>
                  <a:pt x="27153" y="104709"/>
                  <a:pt x="26986" y="105143"/>
                </a:cubicBezTo>
                <a:cubicBezTo>
                  <a:pt x="26886" y="105076"/>
                  <a:pt x="26753" y="105043"/>
                  <a:pt x="26619" y="104976"/>
                </a:cubicBezTo>
                <a:cubicBezTo>
                  <a:pt x="26953" y="104409"/>
                  <a:pt x="27286" y="103975"/>
                  <a:pt x="27486" y="103908"/>
                </a:cubicBezTo>
                <a:close/>
                <a:moveTo>
                  <a:pt x="26519" y="105176"/>
                </a:moveTo>
                <a:cubicBezTo>
                  <a:pt x="26652" y="105209"/>
                  <a:pt x="26786" y="105243"/>
                  <a:pt x="26919" y="105276"/>
                </a:cubicBezTo>
                <a:cubicBezTo>
                  <a:pt x="26619" y="106110"/>
                  <a:pt x="26352" y="106911"/>
                  <a:pt x="26085" y="107711"/>
                </a:cubicBezTo>
                <a:cubicBezTo>
                  <a:pt x="25919" y="107544"/>
                  <a:pt x="25718" y="107411"/>
                  <a:pt x="25518" y="107311"/>
                </a:cubicBezTo>
                <a:cubicBezTo>
                  <a:pt x="25507" y="107300"/>
                  <a:pt x="25496" y="107295"/>
                  <a:pt x="25484" y="107295"/>
                </a:cubicBezTo>
                <a:cubicBezTo>
                  <a:pt x="25424" y="107295"/>
                  <a:pt x="25368" y="107416"/>
                  <a:pt x="25452" y="107444"/>
                </a:cubicBezTo>
                <a:cubicBezTo>
                  <a:pt x="25652" y="107578"/>
                  <a:pt x="25852" y="107744"/>
                  <a:pt x="26019" y="107878"/>
                </a:cubicBezTo>
                <a:cubicBezTo>
                  <a:pt x="25852" y="108312"/>
                  <a:pt x="25685" y="108745"/>
                  <a:pt x="25485" y="109179"/>
                </a:cubicBezTo>
                <a:cubicBezTo>
                  <a:pt x="25285" y="109045"/>
                  <a:pt x="25085" y="108945"/>
                  <a:pt x="24885" y="108879"/>
                </a:cubicBezTo>
                <a:cubicBezTo>
                  <a:pt x="24985" y="108445"/>
                  <a:pt x="25118" y="108045"/>
                  <a:pt x="25285" y="107644"/>
                </a:cubicBezTo>
                <a:cubicBezTo>
                  <a:pt x="25285" y="107578"/>
                  <a:pt x="25518" y="107111"/>
                  <a:pt x="25819" y="106510"/>
                </a:cubicBezTo>
                <a:cubicBezTo>
                  <a:pt x="25952" y="106610"/>
                  <a:pt x="26119" y="106677"/>
                  <a:pt x="26319" y="106744"/>
                </a:cubicBezTo>
                <a:cubicBezTo>
                  <a:pt x="26328" y="106748"/>
                  <a:pt x="26337" y="106750"/>
                  <a:pt x="26345" y="106750"/>
                </a:cubicBezTo>
                <a:cubicBezTo>
                  <a:pt x="26393" y="106750"/>
                  <a:pt x="26410" y="106672"/>
                  <a:pt x="26352" y="106644"/>
                </a:cubicBezTo>
                <a:cubicBezTo>
                  <a:pt x="26185" y="106544"/>
                  <a:pt x="26019" y="106477"/>
                  <a:pt x="25852" y="106377"/>
                </a:cubicBezTo>
                <a:cubicBezTo>
                  <a:pt x="26052" y="106010"/>
                  <a:pt x="26286" y="105576"/>
                  <a:pt x="26519" y="105176"/>
                </a:cubicBezTo>
                <a:close/>
                <a:moveTo>
                  <a:pt x="7883" y="97831"/>
                </a:moveTo>
                <a:cubicBezTo>
                  <a:pt x="7945" y="97831"/>
                  <a:pt x="8008" y="97833"/>
                  <a:pt x="8073" y="97837"/>
                </a:cubicBezTo>
                <a:cubicBezTo>
                  <a:pt x="8573" y="98338"/>
                  <a:pt x="9007" y="98871"/>
                  <a:pt x="9574" y="99338"/>
                </a:cubicBezTo>
                <a:cubicBezTo>
                  <a:pt x="9874" y="99672"/>
                  <a:pt x="10141" y="100039"/>
                  <a:pt x="10441" y="100373"/>
                </a:cubicBezTo>
                <a:cubicBezTo>
                  <a:pt x="10908" y="100906"/>
                  <a:pt x="11375" y="101540"/>
                  <a:pt x="11942" y="101974"/>
                </a:cubicBezTo>
                <a:cubicBezTo>
                  <a:pt x="11942" y="102007"/>
                  <a:pt x="11942" y="102040"/>
                  <a:pt x="11909" y="102107"/>
                </a:cubicBezTo>
                <a:cubicBezTo>
                  <a:pt x="11909" y="102148"/>
                  <a:pt x="11947" y="102177"/>
                  <a:pt x="11984" y="102177"/>
                </a:cubicBezTo>
                <a:cubicBezTo>
                  <a:pt x="12007" y="102177"/>
                  <a:pt x="12029" y="102166"/>
                  <a:pt x="12042" y="102140"/>
                </a:cubicBezTo>
                <a:cubicBezTo>
                  <a:pt x="12042" y="102107"/>
                  <a:pt x="12075" y="102074"/>
                  <a:pt x="12075" y="102040"/>
                </a:cubicBezTo>
                <a:cubicBezTo>
                  <a:pt x="12109" y="102074"/>
                  <a:pt x="12175" y="102107"/>
                  <a:pt x="12242" y="102140"/>
                </a:cubicBezTo>
                <a:cubicBezTo>
                  <a:pt x="12409" y="102241"/>
                  <a:pt x="12609" y="102307"/>
                  <a:pt x="12809" y="102341"/>
                </a:cubicBezTo>
                <a:cubicBezTo>
                  <a:pt x="12809" y="102407"/>
                  <a:pt x="12776" y="102474"/>
                  <a:pt x="12776" y="102507"/>
                </a:cubicBezTo>
                <a:cubicBezTo>
                  <a:pt x="12776" y="102549"/>
                  <a:pt x="12814" y="102577"/>
                  <a:pt x="12843" y="102577"/>
                </a:cubicBezTo>
                <a:cubicBezTo>
                  <a:pt x="12861" y="102577"/>
                  <a:pt x="12876" y="102566"/>
                  <a:pt x="12876" y="102541"/>
                </a:cubicBezTo>
                <a:cubicBezTo>
                  <a:pt x="12876" y="102474"/>
                  <a:pt x="12909" y="102407"/>
                  <a:pt x="12909" y="102374"/>
                </a:cubicBezTo>
                <a:cubicBezTo>
                  <a:pt x="12981" y="102383"/>
                  <a:pt x="13052" y="102387"/>
                  <a:pt x="13123" y="102387"/>
                </a:cubicBezTo>
                <a:cubicBezTo>
                  <a:pt x="13317" y="102387"/>
                  <a:pt x="13506" y="102356"/>
                  <a:pt x="13677" y="102307"/>
                </a:cubicBezTo>
                <a:lnTo>
                  <a:pt x="13677" y="102307"/>
                </a:lnTo>
                <a:cubicBezTo>
                  <a:pt x="13677" y="102341"/>
                  <a:pt x="13643" y="102374"/>
                  <a:pt x="13643" y="102374"/>
                </a:cubicBezTo>
                <a:cubicBezTo>
                  <a:pt x="13643" y="102398"/>
                  <a:pt x="13660" y="102421"/>
                  <a:pt x="13681" y="102421"/>
                </a:cubicBezTo>
                <a:cubicBezTo>
                  <a:pt x="13690" y="102421"/>
                  <a:pt x="13700" y="102417"/>
                  <a:pt x="13710" y="102407"/>
                </a:cubicBezTo>
                <a:cubicBezTo>
                  <a:pt x="13710" y="102374"/>
                  <a:pt x="13743" y="102307"/>
                  <a:pt x="13743" y="102274"/>
                </a:cubicBezTo>
                <a:cubicBezTo>
                  <a:pt x="14110" y="102140"/>
                  <a:pt x="14377" y="101874"/>
                  <a:pt x="14444" y="101440"/>
                </a:cubicBezTo>
                <a:cubicBezTo>
                  <a:pt x="14444" y="101393"/>
                  <a:pt x="14394" y="101346"/>
                  <a:pt x="14353" y="101346"/>
                </a:cubicBezTo>
                <a:cubicBezTo>
                  <a:pt x="14336" y="101346"/>
                  <a:pt x="14320" y="101354"/>
                  <a:pt x="14310" y="101373"/>
                </a:cubicBezTo>
                <a:cubicBezTo>
                  <a:pt x="14177" y="101673"/>
                  <a:pt x="14043" y="101907"/>
                  <a:pt x="13843" y="102040"/>
                </a:cubicBezTo>
                <a:cubicBezTo>
                  <a:pt x="14144" y="101440"/>
                  <a:pt x="14410" y="100840"/>
                  <a:pt x="14644" y="100239"/>
                </a:cubicBezTo>
                <a:cubicBezTo>
                  <a:pt x="14777" y="100272"/>
                  <a:pt x="14911" y="100339"/>
                  <a:pt x="15044" y="100406"/>
                </a:cubicBezTo>
                <a:cubicBezTo>
                  <a:pt x="15044" y="100406"/>
                  <a:pt x="15044" y="100406"/>
                  <a:pt x="15011" y="100439"/>
                </a:cubicBezTo>
                <a:cubicBezTo>
                  <a:pt x="14877" y="100706"/>
                  <a:pt x="14744" y="100973"/>
                  <a:pt x="14611" y="101273"/>
                </a:cubicBezTo>
                <a:cubicBezTo>
                  <a:pt x="14588" y="101296"/>
                  <a:pt x="14628" y="101335"/>
                  <a:pt x="14666" y="101335"/>
                </a:cubicBezTo>
                <a:cubicBezTo>
                  <a:pt x="14683" y="101335"/>
                  <a:pt x="14700" y="101327"/>
                  <a:pt x="14711" y="101307"/>
                </a:cubicBezTo>
                <a:cubicBezTo>
                  <a:pt x="14844" y="101040"/>
                  <a:pt x="14977" y="100739"/>
                  <a:pt x="15111" y="100473"/>
                </a:cubicBezTo>
                <a:cubicBezTo>
                  <a:pt x="15111" y="100439"/>
                  <a:pt x="15111" y="100439"/>
                  <a:pt x="15111" y="100439"/>
                </a:cubicBezTo>
                <a:cubicBezTo>
                  <a:pt x="16912" y="101206"/>
                  <a:pt x="18680" y="102341"/>
                  <a:pt x="19848" y="103541"/>
                </a:cubicBezTo>
                <a:cubicBezTo>
                  <a:pt x="21182" y="104876"/>
                  <a:pt x="21549" y="106610"/>
                  <a:pt x="21315" y="108412"/>
                </a:cubicBezTo>
                <a:cubicBezTo>
                  <a:pt x="21052" y="110515"/>
                  <a:pt x="19762" y="111420"/>
                  <a:pt x="18106" y="111420"/>
                </a:cubicBezTo>
                <a:cubicBezTo>
                  <a:pt x="17451" y="111420"/>
                  <a:pt x="16739" y="111278"/>
                  <a:pt x="16012" y="111013"/>
                </a:cubicBezTo>
                <a:cubicBezTo>
                  <a:pt x="13510" y="110146"/>
                  <a:pt x="10908" y="108912"/>
                  <a:pt x="8773" y="107378"/>
                </a:cubicBezTo>
                <a:cubicBezTo>
                  <a:pt x="7239" y="106243"/>
                  <a:pt x="5738" y="104876"/>
                  <a:pt x="5170" y="102974"/>
                </a:cubicBezTo>
                <a:cubicBezTo>
                  <a:pt x="4552" y="100958"/>
                  <a:pt x="5457" y="97831"/>
                  <a:pt x="7883" y="97831"/>
                </a:cubicBezTo>
                <a:close/>
                <a:moveTo>
                  <a:pt x="75087" y="105977"/>
                </a:moveTo>
                <a:cubicBezTo>
                  <a:pt x="74820" y="106777"/>
                  <a:pt x="74553" y="107578"/>
                  <a:pt x="74286" y="108378"/>
                </a:cubicBezTo>
                <a:cubicBezTo>
                  <a:pt x="73886" y="109412"/>
                  <a:pt x="73619" y="110480"/>
                  <a:pt x="73419" y="111547"/>
                </a:cubicBezTo>
                <a:cubicBezTo>
                  <a:pt x="73219" y="111480"/>
                  <a:pt x="73019" y="111347"/>
                  <a:pt x="72852" y="111247"/>
                </a:cubicBezTo>
                <a:cubicBezTo>
                  <a:pt x="72852" y="111214"/>
                  <a:pt x="72852" y="111214"/>
                  <a:pt x="72852" y="111214"/>
                </a:cubicBezTo>
                <a:cubicBezTo>
                  <a:pt x="73586" y="109479"/>
                  <a:pt x="74353" y="107711"/>
                  <a:pt x="75087" y="105977"/>
                </a:cubicBezTo>
                <a:close/>
                <a:moveTo>
                  <a:pt x="72785" y="111380"/>
                </a:moveTo>
                <a:cubicBezTo>
                  <a:pt x="72986" y="111514"/>
                  <a:pt x="73152" y="111647"/>
                  <a:pt x="73386" y="111747"/>
                </a:cubicBezTo>
                <a:cubicBezTo>
                  <a:pt x="73286" y="112214"/>
                  <a:pt x="73219" y="112715"/>
                  <a:pt x="73152" y="113182"/>
                </a:cubicBezTo>
                <a:cubicBezTo>
                  <a:pt x="72986" y="113082"/>
                  <a:pt x="72819" y="113015"/>
                  <a:pt x="72652" y="112915"/>
                </a:cubicBezTo>
                <a:cubicBezTo>
                  <a:pt x="72643" y="112910"/>
                  <a:pt x="72634" y="112908"/>
                  <a:pt x="72625" y="112908"/>
                </a:cubicBezTo>
                <a:cubicBezTo>
                  <a:pt x="72570" y="112908"/>
                  <a:pt x="72528" y="112991"/>
                  <a:pt x="72585" y="113048"/>
                </a:cubicBezTo>
                <a:cubicBezTo>
                  <a:pt x="72785" y="113115"/>
                  <a:pt x="72952" y="113248"/>
                  <a:pt x="73152" y="113348"/>
                </a:cubicBezTo>
                <a:cubicBezTo>
                  <a:pt x="73119" y="113782"/>
                  <a:pt x="73086" y="114216"/>
                  <a:pt x="73052" y="114649"/>
                </a:cubicBezTo>
                <a:cubicBezTo>
                  <a:pt x="72619" y="114383"/>
                  <a:pt x="72152" y="114082"/>
                  <a:pt x="71685" y="113815"/>
                </a:cubicBezTo>
                <a:cubicBezTo>
                  <a:pt x="72018" y="112982"/>
                  <a:pt x="72418" y="112181"/>
                  <a:pt x="72785" y="111380"/>
                </a:cubicBezTo>
                <a:close/>
                <a:moveTo>
                  <a:pt x="71618" y="113982"/>
                </a:moveTo>
                <a:cubicBezTo>
                  <a:pt x="72085" y="114282"/>
                  <a:pt x="72552" y="114616"/>
                  <a:pt x="73052" y="114883"/>
                </a:cubicBezTo>
                <a:cubicBezTo>
                  <a:pt x="73052" y="115250"/>
                  <a:pt x="73052" y="115617"/>
                  <a:pt x="73086" y="116017"/>
                </a:cubicBezTo>
                <a:cubicBezTo>
                  <a:pt x="72418" y="115850"/>
                  <a:pt x="71818" y="115683"/>
                  <a:pt x="71184" y="115417"/>
                </a:cubicBezTo>
                <a:cubicBezTo>
                  <a:pt x="71151" y="115417"/>
                  <a:pt x="71118" y="115450"/>
                  <a:pt x="71118" y="115450"/>
                </a:cubicBezTo>
                <a:cubicBezTo>
                  <a:pt x="71118" y="115417"/>
                  <a:pt x="71118" y="115383"/>
                  <a:pt x="71118" y="115350"/>
                </a:cubicBezTo>
                <a:cubicBezTo>
                  <a:pt x="71251" y="114916"/>
                  <a:pt x="71418" y="114449"/>
                  <a:pt x="71618" y="113982"/>
                </a:cubicBezTo>
                <a:close/>
                <a:moveTo>
                  <a:pt x="71084" y="115517"/>
                </a:moveTo>
                <a:cubicBezTo>
                  <a:pt x="71084" y="115517"/>
                  <a:pt x="71118" y="115517"/>
                  <a:pt x="71118" y="115550"/>
                </a:cubicBezTo>
                <a:cubicBezTo>
                  <a:pt x="71751" y="115817"/>
                  <a:pt x="72418" y="116050"/>
                  <a:pt x="73086" y="116184"/>
                </a:cubicBezTo>
                <a:cubicBezTo>
                  <a:pt x="73086" y="116617"/>
                  <a:pt x="73152" y="117084"/>
                  <a:pt x="73186" y="117518"/>
                </a:cubicBezTo>
                <a:cubicBezTo>
                  <a:pt x="72555" y="117248"/>
                  <a:pt x="71844" y="117113"/>
                  <a:pt x="71148" y="117113"/>
                </a:cubicBezTo>
                <a:cubicBezTo>
                  <a:pt x="71071" y="117113"/>
                  <a:pt x="70994" y="117114"/>
                  <a:pt x="70917" y="117118"/>
                </a:cubicBezTo>
                <a:cubicBezTo>
                  <a:pt x="70884" y="116617"/>
                  <a:pt x="70951" y="116117"/>
                  <a:pt x="71084" y="115517"/>
                </a:cubicBezTo>
                <a:close/>
                <a:moveTo>
                  <a:pt x="70917" y="117285"/>
                </a:moveTo>
                <a:lnTo>
                  <a:pt x="70917" y="117285"/>
                </a:lnTo>
                <a:cubicBezTo>
                  <a:pt x="71718" y="117351"/>
                  <a:pt x="72452" y="117518"/>
                  <a:pt x="73219" y="117752"/>
                </a:cubicBezTo>
                <a:cubicBezTo>
                  <a:pt x="73219" y="117885"/>
                  <a:pt x="73252" y="118018"/>
                  <a:pt x="73252" y="118152"/>
                </a:cubicBezTo>
                <a:cubicBezTo>
                  <a:pt x="73286" y="118452"/>
                  <a:pt x="73352" y="118719"/>
                  <a:pt x="73386" y="119019"/>
                </a:cubicBezTo>
                <a:cubicBezTo>
                  <a:pt x="72685" y="118852"/>
                  <a:pt x="71918" y="118752"/>
                  <a:pt x="71218" y="118686"/>
                </a:cubicBezTo>
                <a:cubicBezTo>
                  <a:pt x="71051" y="118219"/>
                  <a:pt x="70951" y="117752"/>
                  <a:pt x="70917" y="117285"/>
                </a:cubicBezTo>
                <a:close/>
                <a:moveTo>
                  <a:pt x="71251" y="118852"/>
                </a:moveTo>
                <a:lnTo>
                  <a:pt x="71251" y="118852"/>
                </a:lnTo>
                <a:cubicBezTo>
                  <a:pt x="71985" y="118986"/>
                  <a:pt x="72685" y="119119"/>
                  <a:pt x="73419" y="119153"/>
                </a:cubicBezTo>
                <a:cubicBezTo>
                  <a:pt x="73453" y="119520"/>
                  <a:pt x="73519" y="119886"/>
                  <a:pt x="73586" y="120220"/>
                </a:cubicBezTo>
                <a:cubicBezTo>
                  <a:pt x="73091" y="120395"/>
                  <a:pt x="72621" y="120493"/>
                  <a:pt x="72111" y="120493"/>
                </a:cubicBezTo>
                <a:cubicBezTo>
                  <a:pt x="72036" y="120493"/>
                  <a:pt x="71961" y="120491"/>
                  <a:pt x="71885" y="120487"/>
                </a:cubicBezTo>
                <a:cubicBezTo>
                  <a:pt x="71851" y="120387"/>
                  <a:pt x="71818" y="120320"/>
                  <a:pt x="71785" y="120220"/>
                </a:cubicBezTo>
                <a:cubicBezTo>
                  <a:pt x="71585" y="119720"/>
                  <a:pt x="71418" y="119286"/>
                  <a:pt x="71251" y="118852"/>
                </a:cubicBezTo>
                <a:close/>
                <a:moveTo>
                  <a:pt x="73619" y="120454"/>
                </a:moveTo>
                <a:cubicBezTo>
                  <a:pt x="73753" y="121221"/>
                  <a:pt x="73853" y="121988"/>
                  <a:pt x="74020" y="122755"/>
                </a:cubicBezTo>
                <a:cubicBezTo>
                  <a:pt x="73586" y="122922"/>
                  <a:pt x="73186" y="123089"/>
                  <a:pt x="72752" y="123289"/>
                </a:cubicBezTo>
                <a:cubicBezTo>
                  <a:pt x="72652" y="122855"/>
                  <a:pt x="72552" y="122422"/>
                  <a:pt x="72418" y="121988"/>
                </a:cubicBezTo>
                <a:cubicBezTo>
                  <a:pt x="72819" y="121855"/>
                  <a:pt x="73252" y="121754"/>
                  <a:pt x="73653" y="121588"/>
                </a:cubicBezTo>
                <a:cubicBezTo>
                  <a:pt x="73719" y="121554"/>
                  <a:pt x="73686" y="121488"/>
                  <a:pt x="73619" y="121488"/>
                </a:cubicBezTo>
                <a:cubicBezTo>
                  <a:pt x="73186" y="121554"/>
                  <a:pt x="72785" y="121721"/>
                  <a:pt x="72385" y="121855"/>
                </a:cubicBezTo>
                <a:cubicBezTo>
                  <a:pt x="72252" y="121454"/>
                  <a:pt x="72118" y="121054"/>
                  <a:pt x="71951" y="120654"/>
                </a:cubicBezTo>
                <a:lnTo>
                  <a:pt x="71951" y="120654"/>
                </a:lnTo>
                <a:cubicBezTo>
                  <a:pt x="72046" y="120659"/>
                  <a:pt x="72141" y="120662"/>
                  <a:pt x="72235" y="120662"/>
                </a:cubicBezTo>
                <a:cubicBezTo>
                  <a:pt x="72707" y="120662"/>
                  <a:pt x="73175" y="120593"/>
                  <a:pt x="73619" y="120454"/>
                </a:cubicBezTo>
                <a:close/>
                <a:moveTo>
                  <a:pt x="74053" y="122922"/>
                </a:moveTo>
                <a:lnTo>
                  <a:pt x="74253" y="124089"/>
                </a:lnTo>
                <a:cubicBezTo>
                  <a:pt x="73853" y="124290"/>
                  <a:pt x="73486" y="124556"/>
                  <a:pt x="73119" y="124790"/>
                </a:cubicBezTo>
                <a:cubicBezTo>
                  <a:pt x="72986" y="124323"/>
                  <a:pt x="72885" y="123856"/>
                  <a:pt x="72785" y="123422"/>
                </a:cubicBezTo>
                <a:cubicBezTo>
                  <a:pt x="73219" y="123256"/>
                  <a:pt x="73619" y="123122"/>
                  <a:pt x="74053" y="122922"/>
                </a:cubicBezTo>
                <a:close/>
                <a:moveTo>
                  <a:pt x="74286" y="124256"/>
                </a:moveTo>
                <a:cubicBezTo>
                  <a:pt x="74387" y="124857"/>
                  <a:pt x="74520" y="125457"/>
                  <a:pt x="74620" y="126058"/>
                </a:cubicBezTo>
                <a:cubicBezTo>
                  <a:pt x="74253" y="126224"/>
                  <a:pt x="73853" y="126291"/>
                  <a:pt x="73453" y="126291"/>
                </a:cubicBezTo>
                <a:cubicBezTo>
                  <a:pt x="73352" y="125857"/>
                  <a:pt x="73252" y="125390"/>
                  <a:pt x="73152" y="124957"/>
                </a:cubicBezTo>
                <a:cubicBezTo>
                  <a:pt x="73519" y="124723"/>
                  <a:pt x="73920" y="124523"/>
                  <a:pt x="74286" y="124256"/>
                </a:cubicBezTo>
                <a:close/>
                <a:moveTo>
                  <a:pt x="74653" y="126258"/>
                </a:moveTo>
                <a:cubicBezTo>
                  <a:pt x="74720" y="126658"/>
                  <a:pt x="74820" y="127025"/>
                  <a:pt x="74887" y="127392"/>
                </a:cubicBezTo>
                <a:cubicBezTo>
                  <a:pt x="74553" y="127525"/>
                  <a:pt x="74220" y="127659"/>
                  <a:pt x="73920" y="127825"/>
                </a:cubicBezTo>
                <a:cubicBezTo>
                  <a:pt x="73753" y="127492"/>
                  <a:pt x="73653" y="127158"/>
                  <a:pt x="73553" y="126791"/>
                </a:cubicBezTo>
                <a:cubicBezTo>
                  <a:pt x="73519" y="126658"/>
                  <a:pt x="73519" y="126558"/>
                  <a:pt x="73486" y="126458"/>
                </a:cubicBezTo>
                <a:cubicBezTo>
                  <a:pt x="73886" y="126458"/>
                  <a:pt x="74286" y="126424"/>
                  <a:pt x="74653" y="126258"/>
                </a:cubicBezTo>
                <a:close/>
                <a:moveTo>
                  <a:pt x="74920" y="127559"/>
                </a:moveTo>
                <a:cubicBezTo>
                  <a:pt x="75020" y="128159"/>
                  <a:pt x="75154" y="128726"/>
                  <a:pt x="75254" y="129327"/>
                </a:cubicBezTo>
                <a:cubicBezTo>
                  <a:pt x="75087" y="129226"/>
                  <a:pt x="74920" y="129160"/>
                  <a:pt x="74820" y="129060"/>
                </a:cubicBezTo>
                <a:cubicBezTo>
                  <a:pt x="74453" y="128726"/>
                  <a:pt x="74186" y="128359"/>
                  <a:pt x="73953" y="127959"/>
                </a:cubicBezTo>
                <a:cubicBezTo>
                  <a:pt x="74286" y="127825"/>
                  <a:pt x="74620" y="127692"/>
                  <a:pt x="74920" y="127559"/>
                </a:cubicBezTo>
                <a:close/>
                <a:moveTo>
                  <a:pt x="35826" y="134130"/>
                </a:moveTo>
                <a:lnTo>
                  <a:pt x="35826" y="134130"/>
                </a:lnTo>
                <a:cubicBezTo>
                  <a:pt x="37527" y="134897"/>
                  <a:pt x="39395" y="135398"/>
                  <a:pt x="41163" y="135998"/>
                </a:cubicBezTo>
                <a:cubicBezTo>
                  <a:pt x="40696" y="136332"/>
                  <a:pt x="40262" y="136699"/>
                  <a:pt x="39862" y="137099"/>
                </a:cubicBezTo>
                <a:cubicBezTo>
                  <a:pt x="38461" y="136131"/>
                  <a:pt x="37060" y="135197"/>
                  <a:pt x="35826" y="134130"/>
                </a:cubicBezTo>
                <a:close/>
                <a:moveTo>
                  <a:pt x="41330" y="136065"/>
                </a:moveTo>
                <a:cubicBezTo>
                  <a:pt x="42197" y="136365"/>
                  <a:pt x="43064" y="136699"/>
                  <a:pt x="43831" y="137065"/>
                </a:cubicBezTo>
                <a:cubicBezTo>
                  <a:pt x="43954" y="137127"/>
                  <a:pt x="44077" y="137217"/>
                  <a:pt x="44200" y="137309"/>
                </a:cubicBezTo>
                <a:lnTo>
                  <a:pt x="44200" y="137309"/>
                </a:lnTo>
                <a:cubicBezTo>
                  <a:pt x="44198" y="137312"/>
                  <a:pt x="44198" y="137320"/>
                  <a:pt x="44198" y="137332"/>
                </a:cubicBezTo>
                <a:cubicBezTo>
                  <a:pt x="43464" y="137733"/>
                  <a:pt x="42897" y="138433"/>
                  <a:pt x="42530" y="139167"/>
                </a:cubicBezTo>
                <a:cubicBezTo>
                  <a:pt x="42197" y="138867"/>
                  <a:pt x="41830" y="138600"/>
                  <a:pt x="41463" y="138300"/>
                </a:cubicBezTo>
                <a:cubicBezTo>
                  <a:pt x="41897" y="137866"/>
                  <a:pt x="42330" y="137432"/>
                  <a:pt x="42764" y="136999"/>
                </a:cubicBezTo>
                <a:cubicBezTo>
                  <a:pt x="42793" y="136970"/>
                  <a:pt x="42772" y="136892"/>
                  <a:pt x="42744" y="136892"/>
                </a:cubicBezTo>
                <a:cubicBezTo>
                  <a:pt x="42740" y="136892"/>
                  <a:pt x="42735" y="136894"/>
                  <a:pt x="42731" y="136899"/>
                </a:cubicBezTo>
                <a:cubicBezTo>
                  <a:pt x="42197" y="137266"/>
                  <a:pt x="41763" y="137733"/>
                  <a:pt x="41363" y="138200"/>
                </a:cubicBezTo>
                <a:cubicBezTo>
                  <a:pt x="40896" y="137866"/>
                  <a:pt x="40429" y="137532"/>
                  <a:pt x="39995" y="137199"/>
                </a:cubicBezTo>
                <a:cubicBezTo>
                  <a:pt x="40396" y="136799"/>
                  <a:pt x="40863" y="136432"/>
                  <a:pt x="41330" y="136065"/>
                </a:cubicBezTo>
                <a:close/>
                <a:moveTo>
                  <a:pt x="44265" y="137332"/>
                </a:moveTo>
                <a:lnTo>
                  <a:pt x="44265" y="137332"/>
                </a:lnTo>
                <a:cubicBezTo>
                  <a:pt x="44632" y="137599"/>
                  <a:pt x="44932" y="137899"/>
                  <a:pt x="45199" y="138233"/>
                </a:cubicBezTo>
                <a:cubicBezTo>
                  <a:pt x="44499" y="138733"/>
                  <a:pt x="43931" y="139400"/>
                  <a:pt x="43464" y="140101"/>
                </a:cubicBezTo>
                <a:cubicBezTo>
                  <a:pt x="43198" y="139834"/>
                  <a:pt x="42897" y="139534"/>
                  <a:pt x="42631" y="139267"/>
                </a:cubicBezTo>
                <a:cubicBezTo>
                  <a:pt x="42997" y="138533"/>
                  <a:pt x="43565" y="137966"/>
                  <a:pt x="44265" y="137399"/>
                </a:cubicBezTo>
                <a:cubicBezTo>
                  <a:pt x="44298" y="137399"/>
                  <a:pt x="44265" y="137366"/>
                  <a:pt x="44265" y="137332"/>
                </a:cubicBezTo>
                <a:close/>
                <a:moveTo>
                  <a:pt x="45266" y="138333"/>
                </a:moveTo>
                <a:cubicBezTo>
                  <a:pt x="45499" y="138667"/>
                  <a:pt x="45733" y="139034"/>
                  <a:pt x="45933" y="139400"/>
                </a:cubicBezTo>
                <a:cubicBezTo>
                  <a:pt x="45266" y="139867"/>
                  <a:pt x="44732" y="140535"/>
                  <a:pt x="44332" y="141268"/>
                </a:cubicBezTo>
                <a:cubicBezTo>
                  <a:pt x="44098" y="140902"/>
                  <a:pt x="43831" y="140535"/>
                  <a:pt x="43531" y="140201"/>
                </a:cubicBezTo>
                <a:cubicBezTo>
                  <a:pt x="44032" y="139534"/>
                  <a:pt x="44632" y="138933"/>
                  <a:pt x="45266" y="138333"/>
                </a:cubicBezTo>
                <a:close/>
                <a:moveTo>
                  <a:pt x="59843" y="48002"/>
                </a:moveTo>
                <a:cubicBezTo>
                  <a:pt x="59876" y="48035"/>
                  <a:pt x="59943" y="48068"/>
                  <a:pt x="60010" y="48102"/>
                </a:cubicBezTo>
                <a:cubicBezTo>
                  <a:pt x="59876" y="49936"/>
                  <a:pt x="61177" y="51871"/>
                  <a:pt x="62078" y="53406"/>
                </a:cubicBezTo>
                <a:cubicBezTo>
                  <a:pt x="63012" y="55040"/>
                  <a:pt x="64046" y="56107"/>
                  <a:pt x="65847" y="56775"/>
                </a:cubicBezTo>
                <a:cubicBezTo>
                  <a:pt x="65880" y="56808"/>
                  <a:pt x="65914" y="56808"/>
                  <a:pt x="65947" y="56808"/>
                </a:cubicBezTo>
                <a:cubicBezTo>
                  <a:pt x="65981" y="56808"/>
                  <a:pt x="65981" y="56841"/>
                  <a:pt x="65981" y="56841"/>
                </a:cubicBezTo>
                <a:cubicBezTo>
                  <a:pt x="68149" y="59443"/>
                  <a:pt x="70617" y="61678"/>
                  <a:pt x="72685" y="64347"/>
                </a:cubicBezTo>
                <a:cubicBezTo>
                  <a:pt x="73819" y="67382"/>
                  <a:pt x="73953" y="70585"/>
                  <a:pt x="74120" y="73854"/>
                </a:cubicBezTo>
                <a:cubicBezTo>
                  <a:pt x="74286" y="77456"/>
                  <a:pt x="74653" y="81092"/>
                  <a:pt x="75154" y="84695"/>
                </a:cubicBezTo>
                <a:cubicBezTo>
                  <a:pt x="75788" y="88931"/>
                  <a:pt x="77255" y="93134"/>
                  <a:pt x="76822" y="97470"/>
                </a:cubicBezTo>
                <a:cubicBezTo>
                  <a:pt x="76588" y="100139"/>
                  <a:pt x="76021" y="102708"/>
                  <a:pt x="75287" y="105276"/>
                </a:cubicBezTo>
                <a:cubicBezTo>
                  <a:pt x="74420" y="107211"/>
                  <a:pt x="73553" y="109179"/>
                  <a:pt x="72719" y="111147"/>
                </a:cubicBezTo>
                <a:cubicBezTo>
                  <a:pt x="72685" y="111114"/>
                  <a:pt x="72652" y="111080"/>
                  <a:pt x="72652" y="111080"/>
                </a:cubicBezTo>
                <a:cubicBezTo>
                  <a:pt x="72629" y="111065"/>
                  <a:pt x="72605" y="111058"/>
                  <a:pt x="72584" y="111058"/>
                </a:cubicBezTo>
                <a:cubicBezTo>
                  <a:pt x="72514" y="111058"/>
                  <a:pt x="72467" y="111129"/>
                  <a:pt x="72519" y="111180"/>
                </a:cubicBezTo>
                <a:lnTo>
                  <a:pt x="72652" y="111280"/>
                </a:lnTo>
                <a:cubicBezTo>
                  <a:pt x="72552" y="111480"/>
                  <a:pt x="72485" y="111647"/>
                  <a:pt x="72385" y="111847"/>
                </a:cubicBezTo>
                <a:cubicBezTo>
                  <a:pt x="72152" y="112448"/>
                  <a:pt x="71818" y="113082"/>
                  <a:pt x="71518" y="113749"/>
                </a:cubicBezTo>
                <a:cubicBezTo>
                  <a:pt x="71418" y="113682"/>
                  <a:pt x="71284" y="113615"/>
                  <a:pt x="71184" y="113549"/>
                </a:cubicBezTo>
                <a:cubicBezTo>
                  <a:pt x="71165" y="113536"/>
                  <a:pt x="71146" y="113530"/>
                  <a:pt x="71130" y="113530"/>
                </a:cubicBezTo>
                <a:cubicBezTo>
                  <a:pt x="71065" y="113530"/>
                  <a:pt x="71037" y="113622"/>
                  <a:pt x="71118" y="113649"/>
                </a:cubicBezTo>
                <a:cubicBezTo>
                  <a:pt x="71218" y="113749"/>
                  <a:pt x="71351" y="113815"/>
                  <a:pt x="71451" y="113882"/>
                </a:cubicBezTo>
                <a:cubicBezTo>
                  <a:pt x="71017" y="114950"/>
                  <a:pt x="70617" y="116017"/>
                  <a:pt x="70617" y="117118"/>
                </a:cubicBezTo>
                <a:lnTo>
                  <a:pt x="70484" y="117118"/>
                </a:lnTo>
                <a:cubicBezTo>
                  <a:pt x="70417" y="117118"/>
                  <a:pt x="70417" y="117218"/>
                  <a:pt x="70484" y="117218"/>
                </a:cubicBezTo>
                <a:cubicBezTo>
                  <a:pt x="70550" y="117218"/>
                  <a:pt x="70584" y="117251"/>
                  <a:pt x="70617" y="117251"/>
                </a:cubicBezTo>
                <a:cubicBezTo>
                  <a:pt x="70617" y="117485"/>
                  <a:pt x="70651" y="117718"/>
                  <a:pt x="70684" y="117952"/>
                </a:cubicBezTo>
                <a:cubicBezTo>
                  <a:pt x="70717" y="118152"/>
                  <a:pt x="70784" y="118385"/>
                  <a:pt x="70851" y="118619"/>
                </a:cubicBezTo>
                <a:lnTo>
                  <a:pt x="70717" y="118619"/>
                </a:lnTo>
                <a:cubicBezTo>
                  <a:pt x="70706" y="118615"/>
                  <a:pt x="70696" y="118614"/>
                  <a:pt x="70686" y="118614"/>
                </a:cubicBezTo>
                <a:cubicBezTo>
                  <a:pt x="70611" y="118614"/>
                  <a:pt x="70595" y="118719"/>
                  <a:pt x="70684" y="118719"/>
                </a:cubicBezTo>
                <a:lnTo>
                  <a:pt x="70917" y="118752"/>
                </a:lnTo>
                <a:cubicBezTo>
                  <a:pt x="71084" y="119319"/>
                  <a:pt x="71351" y="119886"/>
                  <a:pt x="71585" y="120454"/>
                </a:cubicBezTo>
                <a:cubicBezTo>
                  <a:pt x="71518" y="120420"/>
                  <a:pt x="71451" y="120420"/>
                  <a:pt x="71351" y="120420"/>
                </a:cubicBezTo>
                <a:cubicBezTo>
                  <a:pt x="71340" y="120417"/>
                  <a:pt x="71330" y="120415"/>
                  <a:pt x="71321" y="120415"/>
                </a:cubicBezTo>
                <a:cubicBezTo>
                  <a:pt x="71245" y="120415"/>
                  <a:pt x="71229" y="120524"/>
                  <a:pt x="71318" y="120554"/>
                </a:cubicBezTo>
                <a:cubicBezTo>
                  <a:pt x="71418" y="120554"/>
                  <a:pt x="71551" y="120587"/>
                  <a:pt x="71685" y="120620"/>
                </a:cubicBezTo>
                <a:cubicBezTo>
                  <a:pt x="71818" y="120954"/>
                  <a:pt x="71985" y="121287"/>
                  <a:pt x="72118" y="121621"/>
                </a:cubicBezTo>
                <a:cubicBezTo>
                  <a:pt x="72152" y="121721"/>
                  <a:pt x="72152" y="121788"/>
                  <a:pt x="72185" y="121888"/>
                </a:cubicBezTo>
                <a:lnTo>
                  <a:pt x="72152" y="121888"/>
                </a:lnTo>
                <a:cubicBezTo>
                  <a:pt x="72063" y="121918"/>
                  <a:pt x="72079" y="122027"/>
                  <a:pt x="72155" y="122027"/>
                </a:cubicBezTo>
                <a:cubicBezTo>
                  <a:pt x="72164" y="122027"/>
                  <a:pt x="72174" y="122025"/>
                  <a:pt x="72185" y="122021"/>
                </a:cubicBezTo>
                <a:cubicBezTo>
                  <a:pt x="72185" y="122021"/>
                  <a:pt x="72218" y="122021"/>
                  <a:pt x="72252" y="121988"/>
                </a:cubicBezTo>
                <a:cubicBezTo>
                  <a:pt x="72385" y="122422"/>
                  <a:pt x="72552" y="122855"/>
                  <a:pt x="72652" y="123289"/>
                </a:cubicBezTo>
                <a:cubicBezTo>
                  <a:pt x="72619" y="123322"/>
                  <a:pt x="72585" y="123322"/>
                  <a:pt x="72552" y="123356"/>
                </a:cubicBezTo>
                <a:cubicBezTo>
                  <a:pt x="72495" y="123384"/>
                  <a:pt x="72511" y="123462"/>
                  <a:pt x="72559" y="123462"/>
                </a:cubicBezTo>
                <a:cubicBezTo>
                  <a:pt x="72567" y="123462"/>
                  <a:pt x="72576" y="123460"/>
                  <a:pt x="72585" y="123456"/>
                </a:cubicBezTo>
                <a:cubicBezTo>
                  <a:pt x="72619" y="123456"/>
                  <a:pt x="72652" y="123422"/>
                  <a:pt x="72719" y="123422"/>
                </a:cubicBezTo>
                <a:cubicBezTo>
                  <a:pt x="72852" y="123889"/>
                  <a:pt x="72952" y="124323"/>
                  <a:pt x="73052" y="124790"/>
                </a:cubicBezTo>
                <a:cubicBezTo>
                  <a:pt x="73019" y="124823"/>
                  <a:pt x="73019" y="124857"/>
                  <a:pt x="72986" y="124857"/>
                </a:cubicBezTo>
                <a:cubicBezTo>
                  <a:pt x="72899" y="124914"/>
                  <a:pt x="72937" y="124997"/>
                  <a:pt x="73013" y="124997"/>
                </a:cubicBezTo>
                <a:cubicBezTo>
                  <a:pt x="73026" y="124997"/>
                  <a:pt x="73039" y="124995"/>
                  <a:pt x="73052" y="124990"/>
                </a:cubicBezTo>
                <a:cubicBezTo>
                  <a:pt x="73052" y="124990"/>
                  <a:pt x="73086" y="124957"/>
                  <a:pt x="73086" y="124957"/>
                </a:cubicBezTo>
                <a:cubicBezTo>
                  <a:pt x="73152" y="125257"/>
                  <a:pt x="73219" y="125524"/>
                  <a:pt x="73252" y="125824"/>
                </a:cubicBezTo>
                <a:cubicBezTo>
                  <a:pt x="73286" y="125957"/>
                  <a:pt x="73319" y="126124"/>
                  <a:pt x="73319" y="126291"/>
                </a:cubicBezTo>
                <a:lnTo>
                  <a:pt x="73219" y="126291"/>
                </a:lnTo>
                <a:cubicBezTo>
                  <a:pt x="73210" y="126288"/>
                  <a:pt x="73202" y="126287"/>
                  <a:pt x="73194" y="126287"/>
                </a:cubicBezTo>
                <a:cubicBezTo>
                  <a:pt x="73120" y="126287"/>
                  <a:pt x="73128" y="126424"/>
                  <a:pt x="73219" y="126424"/>
                </a:cubicBezTo>
                <a:lnTo>
                  <a:pt x="73352" y="126424"/>
                </a:lnTo>
                <a:cubicBezTo>
                  <a:pt x="73386" y="126925"/>
                  <a:pt x="73453" y="127459"/>
                  <a:pt x="73619" y="127926"/>
                </a:cubicBezTo>
                <a:cubicBezTo>
                  <a:pt x="73553" y="127959"/>
                  <a:pt x="73486" y="127992"/>
                  <a:pt x="73419" y="128059"/>
                </a:cubicBezTo>
                <a:cubicBezTo>
                  <a:pt x="73386" y="128059"/>
                  <a:pt x="73419" y="128092"/>
                  <a:pt x="73453" y="128092"/>
                </a:cubicBezTo>
                <a:lnTo>
                  <a:pt x="73653" y="128026"/>
                </a:lnTo>
                <a:cubicBezTo>
                  <a:pt x="73719" y="128126"/>
                  <a:pt x="73753" y="128226"/>
                  <a:pt x="73819" y="128326"/>
                </a:cubicBezTo>
                <a:cubicBezTo>
                  <a:pt x="74120" y="128793"/>
                  <a:pt x="74787" y="129126"/>
                  <a:pt x="75287" y="129527"/>
                </a:cubicBezTo>
                <a:cubicBezTo>
                  <a:pt x="75354" y="129927"/>
                  <a:pt x="75421" y="130294"/>
                  <a:pt x="75487" y="130661"/>
                </a:cubicBezTo>
                <a:cubicBezTo>
                  <a:pt x="76288" y="134664"/>
                  <a:pt x="77222" y="138633"/>
                  <a:pt x="78189" y="142603"/>
                </a:cubicBezTo>
                <a:cubicBezTo>
                  <a:pt x="78723" y="144704"/>
                  <a:pt x="79257" y="146806"/>
                  <a:pt x="79790" y="148907"/>
                </a:cubicBezTo>
                <a:cubicBezTo>
                  <a:pt x="80157" y="150308"/>
                  <a:pt x="80424" y="151776"/>
                  <a:pt x="80958" y="153110"/>
                </a:cubicBezTo>
                <a:cubicBezTo>
                  <a:pt x="78590" y="153844"/>
                  <a:pt x="76054" y="154178"/>
                  <a:pt x="73653" y="154678"/>
                </a:cubicBezTo>
                <a:cubicBezTo>
                  <a:pt x="70550" y="155345"/>
                  <a:pt x="67448" y="155979"/>
                  <a:pt x="64346" y="156613"/>
                </a:cubicBezTo>
                <a:cubicBezTo>
                  <a:pt x="62078" y="157046"/>
                  <a:pt x="59809" y="157480"/>
                  <a:pt x="57541" y="157914"/>
                </a:cubicBezTo>
                <a:cubicBezTo>
                  <a:pt x="56874" y="153744"/>
                  <a:pt x="56007" y="149574"/>
                  <a:pt x="55506" y="145371"/>
                </a:cubicBezTo>
                <a:cubicBezTo>
                  <a:pt x="55139" y="142236"/>
                  <a:pt x="55240" y="139000"/>
                  <a:pt x="52538" y="136832"/>
                </a:cubicBezTo>
                <a:cubicBezTo>
                  <a:pt x="52515" y="136817"/>
                  <a:pt x="52491" y="136810"/>
                  <a:pt x="52468" y="136810"/>
                </a:cubicBezTo>
                <a:cubicBezTo>
                  <a:pt x="52389" y="136810"/>
                  <a:pt x="52327" y="136888"/>
                  <a:pt x="52404" y="136965"/>
                </a:cubicBezTo>
                <a:cubicBezTo>
                  <a:pt x="53805" y="138233"/>
                  <a:pt x="53839" y="140101"/>
                  <a:pt x="54172" y="141836"/>
                </a:cubicBezTo>
                <a:cubicBezTo>
                  <a:pt x="54572" y="143870"/>
                  <a:pt x="55173" y="145838"/>
                  <a:pt x="55540" y="147873"/>
                </a:cubicBezTo>
                <a:cubicBezTo>
                  <a:pt x="56140" y="151242"/>
                  <a:pt x="56674" y="154611"/>
                  <a:pt x="57308" y="157947"/>
                </a:cubicBezTo>
                <a:cubicBezTo>
                  <a:pt x="54172" y="158547"/>
                  <a:pt x="51003" y="159148"/>
                  <a:pt x="47868" y="159748"/>
                </a:cubicBezTo>
                <a:cubicBezTo>
                  <a:pt x="48068" y="157747"/>
                  <a:pt x="47634" y="155479"/>
                  <a:pt x="47301" y="153477"/>
                </a:cubicBezTo>
                <a:cubicBezTo>
                  <a:pt x="47701" y="153377"/>
                  <a:pt x="48134" y="153177"/>
                  <a:pt x="48435" y="152877"/>
                </a:cubicBezTo>
                <a:cubicBezTo>
                  <a:pt x="48492" y="152848"/>
                  <a:pt x="48451" y="152770"/>
                  <a:pt x="48396" y="152770"/>
                </a:cubicBezTo>
                <a:cubicBezTo>
                  <a:pt x="48387" y="152770"/>
                  <a:pt x="48377" y="152772"/>
                  <a:pt x="48368" y="152777"/>
                </a:cubicBezTo>
                <a:cubicBezTo>
                  <a:pt x="48001" y="153010"/>
                  <a:pt x="47667" y="153177"/>
                  <a:pt x="47267" y="153277"/>
                </a:cubicBezTo>
                <a:cubicBezTo>
                  <a:pt x="47200" y="153077"/>
                  <a:pt x="47167" y="152877"/>
                  <a:pt x="47134" y="152643"/>
                </a:cubicBezTo>
                <a:cubicBezTo>
                  <a:pt x="47100" y="152410"/>
                  <a:pt x="47067" y="152176"/>
                  <a:pt x="47034" y="151943"/>
                </a:cubicBezTo>
                <a:cubicBezTo>
                  <a:pt x="47167" y="151843"/>
                  <a:pt x="47334" y="151709"/>
                  <a:pt x="47501" y="151643"/>
                </a:cubicBezTo>
                <a:cubicBezTo>
                  <a:pt x="47801" y="151442"/>
                  <a:pt x="48134" y="151342"/>
                  <a:pt x="48401" y="151142"/>
                </a:cubicBezTo>
                <a:cubicBezTo>
                  <a:pt x="48435" y="151109"/>
                  <a:pt x="48435" y="151075"/>
                  <a:pt x="48401" y="151075"/>
                </a:cubicBezTo>
                <a:cubicBezTo>
                  <a:pt x="47901" y="151109"/>
                  <a:pt x="47401" y="151409"/>
                  <a:pt x="47000" y="151743"/>
                </a:cubicBezTo>
                <a:cubicBezTo>
                  <a:pt x="46900" y="151176"/>
                  <a:pt x="46800" y="150608"/>
                  <a:pt x="46700" y="150041"/>
                </a:cubicBezTo>
                <a:lnTo>
                  <a:pt x="46700" y="150041"/>
                </a:lnTo>
                <a:cubicBezTo>
                  <a:pt x="46847" y="150106"/>
                  <a:pt x="47009" y="150137"/>
                  <a:pt x="47171" y="150137"/>
                </a:cubicBezTo>
                <a:cubicBezTo>
                  <a:pt x="47600" y="150137"/>
                  <a:pt x="48032" y="149919"/>
                  <a:pt x="48201" y="149508"/>
                </a:cubicBezTo>
                <a:cubicBezTo>
                  <a:pt x="48226" y="149459"/>
                  <a:pt x="48179" y="149428"/>
                  <a:pt x="48138" y="149428"/>
                </a:cubicBezTo>
                <a:cubicBezTo>
                  <a:pt x="48124" y="149428"/>
                  <a:pt x="48110" y="149432"/>
                  <a:pt x="48101" y="149441"/>
                </a:cubicBezTo>
                <a:cubicBezTo>
                  <a:pt x="47850" y="149767"/>
                  <a:pt x="47504" y="149980"/>
                  <a:pt x="47121" y="149980"/>
                </a:cubicBezTo>
                <a:cubicBezTo>
                  <a:pt x="46995" y="149980"/>
                  <a:pt x="46865" y="149957"/>
                  <a:pt x="46733" y="149908"/>
                </a:cubicBezTo>
                <a:cubicBezTo>
                  <a:pt x="46733" y="149897"/>
                  <a:pt x="46730" y="149893"/>
                  <a:pt x="46724" y="149893"/>
                </a:cubicBezTo>
                <a:cubicBezTo>
                  <a:pt x="46711" y="149893"/>
                  <a:pt x="46689" y="149908"/>
                  <a:pt x="46667" y="149908"/>
                </a:cubicBezTo>
                <a:cubicBezTo>
                  <a:pt x="46600" y="149541"/>
                  <a:pt x="46567" y="149174"/>
                  <a:pt x="46500" y="148841"/>
                </a:cubicBezTo>
                <a:cubicBezTo>
                  <a:pt x="46967" y="148640"/>
                  <a:pt x="47434" y="148407"/>
                  <a:pt x="47801" y="148073"/>
                </a:cubicBezTo>
                <a:cubicBezTo>
                  <a:pt x="47858" y="148045"/>
                  <a:pt x="47817" y="147967"/>
                  <a:pt x="47762" y="147967"/>
                </a:cubicBezTo>
                <a:cubicBezTo>
                  <a:pt x="47753" y="147967"/>
                  <a:pt x="47744" y="147969"/>
                  <a:pt x="47734" y="147973"/>
                </a:cubicBezTo>
                <a:cubicBezTo>
                  <a:pt x="47301" y="148240"/>
                  <a:pt x="46900" y="148507"/>
                  <a:pt x="46467" y="148674"/>
                </a:cubicBezTo>
                <a:cubicBezTo>
                  <a:pt x="46400" y="148207"/>
                  <a:pt x="46300" y="147773"/>
                  <a:pt x="46200" y="147306"/>
                </a:cubicBezTo>
                <a:cubicBezTo>
                  <a:pt x="46533" y="147006"/>
                  <a:pt x="46867" y="146739"/>
                  <a:pt x="47200" y="146439"/>
                </a:cubicBezTo>
                <a:cubicBezTo>
                  <a:pt x="47252" y="146388"/>
                  <a:pt x="47205" y="146317"/>
                  <a:pt x="47150" y="146317"/>
                </a:cubicBezTo>
                <a:cubicBezTo>
                  <a:pt x="47133" y="146317"/>
                  <a:pt x="47116" y="146323"/>
                  <a:pt x="47100" y="146339"/>
                </a:cubicBezTo>
                <a:cubicBezTo>
                  <a:pt x="46767" y="146572"/>
                  <a:pt x="46467" y="146839"/>
                  <a:pt x="46166" y="147139"/>
                </a:cubicBezTo>
                <a:cubicBezTo>
                  <a:pt x="46066" y="146639"/>
                  <a:pt x="46000" y="146172"/>
                  <a:pt x="45900" y="145705"/>
                </a:cubicBezTo>
                <a:cubicBezTo>
                  <a:pt x="46400" y="145338"/>
                  <a:pt x="46900" y="144938"/>
                  <a:pt x="47367" y="144504"/>
                </a:cubicBezTo>
                <a:cubicBezTo>
                  <a:pt x="47394" y="144477"/>
                  <a:pt x="47356" y="144428"/>
                  <a:pt x="47322" y="144428"/>
                </a:cubicBezTo>
                <a:cubicBezTo>
                  <a:pt x="47315" y="144428"/>
                  <a:pt x="47307" y="144431"/>
                  <a:pt x="47301" y="144437"/>
                </a:cubicBezTo>
                <a:cubicBezTo>
                  <a:pt x="46800" y="144771"/>
                  <a:pt x="46333" y="145171"/>
                  <a:pt x="45866" y="145538"/>
                </a:cubicBezTo>
                <a:cubicBezTo>
                  <a:pt x="45733" y="144971"/>
                  <a:pt x="45599" y="144404"/>
                  <a:pt x="45466" y="143837"/>
                </a:cubicBezTo>
                <a:cubicBezTo>
                  <a:pt x="45933" y="143337"/>
                  <a:pt x="46500" y="143036"/>
                  <a:pt x="47167" y="142836"/>
                </a:cubicBezTo>
                <a:cubicBezTo>
                  <a:pt x="47234" y="142836"/>
                  <a:pt x="47200" y="142703"/>
                  <a:pt x="47134" y="142703"/>
                </a:cubicBezTo>
                <a:cubicBezTo>
                  <a:pt x="46467" y="142770"/>
                  <a:pt x="45866" y="143170"/>
                  <a:pt x="45433" y="143670"/>
                </a:cubicBezTo>
                <a:cubicBezTo>
                  <a:pt x="45332" y="143337"/>
                  <a:pt x="45232" y="143003"/>
                  <a:pt x="45099" y="142703"/>
                </a:cubicBezTo>
                <a:cubicBezTo>
                  <a:pt x="45099" y="142686"/>
                  <a:pt x="45099" y="142686"/>
                  <a:pt x="45099" y="142686"/>
                </a:cubicBezTo>
                <a:cubicBezTo>
                  <a:pt x="45099" y="142686"/>
                  <a:pt x="45099" y="142686"/>
                  <a:pt x="45099" y="142669"/>
                </a:cubicBezTo>
                <a:cubicBezTo>
                  <a:pt x="45533" y="142269"/>
                  <a:pt x="46000" y="141869"/>
                  <a:pt x="46367" y="141435"/>
                </a:cubicBezTo>
                <a:cubicBezTo>
                  <a:pt x="46394" y="141381"/>
                  <a:pt x="46354" y="141326"/>
                  <a:pt x="46303" y="141326"/>
                </a:cubicBezTo>
                <a:cubicBezTo>
                  <a:pt x="46291" y="141326"/>
                  <a:pt x="46279" y="141329"/>
                  <a:pt x="46266" y="141335"/>
                </a:cubicBezTo>
                <a:cubicBezTo>
                  <a:pt x="45833" y="141702"/>
                  <a:pt x="45433" y="142136"/>
                  <a:pt x="45032" y="142569"/>
                </a:cubicBezTo>
                <a:cubicBezTo>
                  <a:pt x="44865" y="142136"/>
                  <a:pt x="44632" y="141735"/>
                  <a:pt x="44398" y="141369"/>
                </a:cubicBezTo>
                <a:cubicBezTo>
                  <a:pt x="44832" y="140668"/>
                  <a:pt x="45366" y="140101"/>
                  <a:pt x="45966" y="139534"/>
                </a:cubicBezTo>
                <a:cubicBezTo>
                  <a:pt x="46300" y="140168"/>
                  <a:pt x="46600" y="140801"/>
                  <a:pt x="46900" y="141402"/>
                </a:cubicBezTo>
                <a:cubicBezTo>
                  <a:pt x="47834" y="143303"/>
                  <a:pt x="48068" y="145071"/>
                  <a:pt x="48301" y="147139"/>
                </a:cubicBezTo>
                <a:cubicBezTo>
                  <a:pt x="48635" y="150141"/>
                  <a:pt x="48935" y="153177"/>
                  <a:pt x="49369" y="156179"/>
                </a:cubicBezTo>
                <a:cubicBezTo>
                  <a:pt x="49369" y="156209"/>
                  <a:pt x="49402" y="156226"/>
                  <a:pt x="49436" y="156226"/>
                </a:cubicBezTo>
                <a:cubicBezTo>
                  <a:pt x="49478" y="156226"/>
                  <a:pt x="49520" y="156201"/>
                  <a:pt x="49502" y="156146"/>
                </a:cubicBezTo>
                <a:cubicBezTo>
                  <a:pt x="49269" y="152743"/>
                  <a:pt x="48802" y="149341"/>
                  <a:pt x="48435" y="145905"/>
                </a:cubicBezTo>
                <a:cubicBezTo>
                  <a:pt x="48101" y="143103"/>
                  <a:pt x="47034" y="140801"/>
                  <a:pt x="45566" y="138366"/>
                </a:cubicBezTo>
                <a:cubicBezTo>
                  <a:pt x="45533" y="138300"/>
                  <a:pt x="45466" y="138233"/>
                  <a:pt x="45433" y="138166"/>
                </a:cubicBezTo>
                <a:cubicBezTo>
                  <a:pt x="45433" y="138133"/>
                  <a:pt x="45433" y="138100"/>
                  <a:pt x="45399" y="138100"/>
                </a:cubicBezTo>
                <a:cubicBezTo>
                  <a:pt x="44432" y="136799"/>
                  <a:pt x="42897" y="136465"/>
                  <a:pt x="41363" y="136031"/>
                </a:cubicBezTo>
                <a:cubicBezTo>
                  <a:pt x="41430" y="135998"/>
                  <a:pt x="41463" y="135965"/>
                  <a:pt x="41496" y="135931"/>
                </a:cubicBezTo>
                <a:cubicBezTo>
                  <a:pt x="41551" y="135877"/>
                  <a:pt x="41516" y="135822"/>
                  <a:pt x="41466" y="135822"/>
                </a:cubicBezTo>
                <a:cubicBezTo>
                  <a:pt x="41454" y="135822"/>
                  <a:pt x="41442" y="135825"/>
                  <a:pt x="41430" y="135831"/>
                </a:cubicBezTo>
                <a:cubicBezTo>
                  <a:pt x="41363" y="135865"/>
                  <a:pt x="41263" y="135931"/>
                  <a:pt x="41196" y="135998"/>
                </a:cubicBezTo>
                <a:cubicBezTo>
                  <a:pt x="40896" y="135898"/>
                  <a:pt x="40596" y="135798"/>
                  <a:pt x="40296" y="135698"/>
                </a:cubicBezTo>
                <a:cubicBezTo>
                  <a:pt x="38761" y="135164"/>
                  <a:pt x="36993" y="134564"/>
                  <a:pt x="35392" y="133730"/>
                </a:cubicBezTo>
                <a:cubicBezTo>
                  <a:pt x="35359" y="133696"/>
                  <a:pt x="35325" y="133663"/>
                  <a:pt x="35292" y="133663"/>
                </a:cubicBezTo>
                <a:cubicBezTo>
                  <a:pt x="31256" y="129760"/>
                  <a:pt x="28854" y="125290"/>
                  <a:pt x="26652" y="120220"/>
                </a:cubicBezTo>
                <a:cubicBezTo>
                  <a:pt x="25618" y="117818"/>
                  <a:pt x="23650" y="112881"/>
                  <a:pt x="20648" y="111814"/>
                </a:cubicBezTo>
                <a:cubicBezTo>
                  <a:pt x="20982" y="111647"/>
                  <a:pt x="21315" y="111414"/>
                  <a:pt x="21582" y="111114"/>
                </a:cubicBezTo>
                <a:cubicBezTo>
                  <a:pt x="22716" y="109879"/>
                  <a:pt x="22816" y="107945"/>
                  <a:pt x="22183" y="106444"/>
                </a:cubicBezTo>
                <a:cubicBezTo>
                  <a:pt x="21315" y="104409"/>
                  <a:pt x="19247" y="101740"/>
                  <a:pt x="16812" y="100172"/>
                </a:cubicBezTo>
                <a:cubicBezTo>
                  <a:pt x="16779" y="100106"/>
                  <a:pt x="16745" y="100039"/>
                  <a:pt x="16712" y="99972"/>
                </a:cubicBezTo>
                <a:cubicBezTo>
                  <a:pt x="16745" y="99939"/>
                  <a:pt x="16779" y="99939"/>
                  <a:pt x="16779" y="99872"/>
                </a:cubicBezTo>
                <a:cubicBezTo>
                  <a:pt x="16779" y="99739"/>
                  <a:pt x="16679" y="99639"/>
                  <a:pt x="16679" y="99505"/>
                </a:cubicBezTo>
                <a:cubicBezTo>
                  <a:pt x="16679" y="99105"/>
                  <a:pt x="16879" y="98705"/>
                  <a:pt x="16979" y="98304"/>
                </a:cubicBezTo>
                <a:cubicBezTo>
                  <a:pt x="17046" y="98004"/>
                  <a:pt x="17112" y="97704"/>
                  <a:pt x="17212" y="97404"/>
                </a:cubicBezTo>
                <a:cubicBezTo>
                  <a:pt x="17746" y="97137"/>
                  <a:pt x="18313" y="96903"/>
                  <a:pt x="18880" y="96637"/>
                </a:cubicBezTo>
                <a:cubicBezTo>
                  <a:pt x="18880" y="96670"/>
                  <a:pt x="18880" y="96670"/>
                  <a:pt x="18880" y="96703"/>
                </a:cubicBezTo>
                <a:cubicBezTo>
                  <a:pt x="18880" y="96737"/>
                  <a:pt x="18905" y="96753"/>
                  <a:pt x="18930" y="96753"/>
                </a:cubicBezTo>
                <a:cubicBezTo>
                  <a:pt x="18955" y="96753"/>
                  <a:pt x="18980" y="96737"/>
                  <a:pt x="18980" y="96703"/>
                </a:cubicBezTo>
                <a:cubicBezTo>
                  <a:pt x="18980" y="96670"/>
                  <a:pt x="18980" y="96637"/>
                  <a:pt x="18980" y="96603"/>
                </a:cubicBezTo>
                <a:lnTo>
                  <a:pt x="19547" y="96336"/>
                </a:lnTo>
                <a:cubicBezTo>
                  <a:pt x="19547" y="96370"/>
                  <a:pt x="19547" y="96403"/>
                  <a:pt x="19547" y="96403"/>
                </a:cubicBezTo>
                <a:cubicBezTo>
                  <a:pt x="19564" y="96453"/>
                  <a:pt x="19597" y="96478"/>
                  <a:pt x="19627" y="96478"/>
                </a:cubicBezTo>
                <a:cubicBezTo>
                  <a:pt x="19656" y="96478"/>
                  <a:pt x="19681" y="96453"/>
                  <a:pt x="19681" y="96403"/>
                </a:cubicBezTo>
                <a:cubicBezTo>
                  <a:pt x="19681" y="96370"/>
                  <a:pt x="19681" y="96336"/>
                  <a:pt x="19714" y="96270"/>
                </a:cubicBezTo>
                <a:cubicBezTo>
                  <a:pt x="19781" y="96236"/>
                  <a:pt x="19848" y="96203"/>
                  <a:pt x="19948" y="96170"/>
                </a:cubicBezTo>
                <a:cubicBezTo>
                  <a:pt x="20014" y="96136"/>
                  <a:pt x="19948" y="96036"/>
                  <a:pt x="19881" y="96036"/>
                </a:cubicBezTo>
                <a:cubicBezTo>
                  <a:pt x="19814" y="96069"/>
                  <a:pt x="19781" y="96103"/>
                  <a:pt x="19714" y="96103"/>
                </a:cubicBezTo>
                <a:cubicBezTo>
                  <a:pt x="19714" y="95736"/>
                  <a:pt x="19714" y="95336"/>
                  <a:pt x="19681" y="94969"/>
                </a:cubicBezTo>
                <a:cubicBezTo>
                  <a:pt x="19981" y="94969"/>
                  <a:pt x="20281" y="94969"/>
                  <a:pt x="20548" y="94935"/>
                </a:cubicBezTo>
                <a:cubicBezTo>
                  <a:pt x="20548" y="95369"/>
                  <a:pt x="20615" y="95803"/>
                  <a:pt x="20848" y="96170"/>
                </a:cubicBezTo>
                <a:cubicBezTo>
                  <a:pt x="20858" y="96179"/>
                  <a:pt x="20871" y="96183"/>
                  <a:pt x="20883" y="96183"/>
                </a:cubicBezTo>
                <a:cubicBezTo>
                  <a:pt x="20912" y="96183"/>
                  <a:pt x="20939" y="96160"/>
                  <a:pt x="20915" y="96136"/>
                </a:cubicBezTo>
                <a:cubicBezTo>
                  <a:pt x="20748" y="95736"/>
                  <a:pt x="20648" y="95369"/>
                  <a:pt x="20648" y="94935"/>
                </a:cubicBezTo>
                <a:cubicBezTo>
                  <a:pt x="21048" y="94935"/>
                  <a:pt x="21415" y="94935"/>
                  <a:pt x="21816" y="94902"/>
                </a:cubicBezTo>
                <a:lnTo>
                  <a:pt x="21816" y="94902"/>
                </a:lnTo>
                <a:cubicBezTo>
                  <a:pt x="21782" y="95369"/>
                  <a:pt x="21782" y="95836"/>
                  <a:pt x="21816" y="96270"/>
                </a:cubicBezTo>
                <a:cubicBezTo>
                  <a:pt x="21832" y="96286"/>
                  <a:pt x="21849" y="96295"/>
                  <a:pt x="21862" y="96295"/>
                </a:cubicBezTo>
                <a:cubicBezTo>
                  <a:pt x="21874" y="96295"/>
                  <a:pt x="21882" y="96286"/>
                  <a:pt x="21882" y="96270"/>
                </a:cubicBezTo>
                <a:cubicBezTo>
                  <a:pt x="21949" y="95836"/>
                  <a:pt x="21916" y="95369"/>
                  <a:pt x="21916" y="94902"/>
                </a:cubicBezTo>
                <a:cubicBezTo>
                  <a:pt x="22216" y="94902"/>
                  <a:pt x="22516" y="94902"/>
                  <a:pt x="22783" y="94935"/>
                </a:cubicBezTo>
                <a:cubicBezTo>
                  <a:pt x="22716" y="95402"/>
                  <a:pt x="22650" y="95936"/>
                  <a:pt x="22716" y="96436"/>
                </a:cubicBezTo>
                <a:cubicBezTo>
                  <a:pt x="22716" y="96446"/>
                  <a:pt x="22722" y="96450"/>
                  <a:pt x="22730" y="96450"/>
                </a:cubicBezTo>
                <a:cubicBezTo>
                  <a:pt x="22750" y="96450"/>
                  <a:pt x="22783" y="96427"/>
                  <a:pt x="22783" y="96403"/>
                </a:cubicBezTo>
                <a:cubicBezTo>
                  <a:pt x="22816" y="95903"/>
                  <a:pt x="22816" y="95436"/>
                  <a:pt x="22883" y="94935"/>
                </a:cubicBezTo>
                <a:lnTo>
                  <a:pt x="23584" y="94935"/>
                </a:lnTo>
                <a:cubicBezTo>
                  <a:pt x="23550" y="95336"/>
                  <a:pt x="23584" y="95769"/>
                  <a:pt x="23750" y="96136"/>
                </a:cubicBezTo>
                <a:cubicBezTo>
                  <a:pt x="23750" y="96166"/>
                  <a:pt x="23771" y="96183"/>
                  <a:pt x="23793" y="96183"/>
                </a:cubicBezTo>
                <a:cubicBezTo>
                  <a:pt x="23820" y="96183"/>
                  <a:pt x="23850" y="96158"/>
                  <a:pt x="23850" y="96103"/>
                </a:cubicBezTo>
                <a:cubicBezTo>
                  <a:pt x="23784" y="95703"/>
                  <a:pt x="23717" y="95336"/>
                  <a:pt x="23717" y="94935"/>
                </a:cubicBezTo>
                <a:lnTo>
                  <a:pt x="23717" y="94935"/>
                </a:lnTo>
                <a:cubicBezTo>
                  <a:pt x="24051" y="94969"/>
                  <a:pt x="24384" y="94969"/>
                  <a:pt x="24718" y="94969"/>
                </a:cubicBezTo>
                <a:cubicBezTo>
                  <a:pt x="24584" y="95469"/>
                  <a:pt x="24551" y="96003"/>
                  <a:pt x="24684" y="96503"/>
                </a:cubicBezTo>
                <a:cubicBezTo>
                  <a:pt x="24184" y="96503"/>
                  <a:pt x="23717" y="96470"/>
                  <a:pt x="23250" y="96436"/>
                </a:cubicBezTo>
                <a:lnTo>
                  <a:pt x="23250" y="96436"/>
                </a:lnTo>
                <a:cubicBezTo>
                  <a:pt x="23684" y="96503"/>
                  <a:pt x="24184" y="96536"/>
                  <a:pt x="24684" y="96570"/>
                </a:cubicBezTo>
                <a:cubicBezTo>
                  <a:pt x="24718" y="96603"/>
                  <a:pt x="24751" y="96603"/>
                  <a:pt x="24751" y="96603"/>
                </a:cubicBezTo>
                <a:cubicBezTo>
                  <a:pt x="25018" y="96603"/>
                  <a:pt x="25285" y="96637"/>
                  <a:pt x="25552" y="96637"/>
                </a:cubicBezTo>
                <a:lnTo>
                  <a:pt x="25552" y="96670"/>
                </a:lnTo>
                <a:cubicBezTo>
                  <a:pt x="25552" y="96720"/>
                  <a:pt x="25577" y="96745"/>
                  <a:pt x="25602" y="96745"/>
                </a:cubicBezTo>
                <a:cubicBezTo>
                  <a:pt x="25627" y="96745"/>
                  <a:pt x="25652" y="96720"/>
                  <a:pt x="25652" y="96670"/>
                </a:cubicBezTo>
                <a:cubicBezTo>
                  <a:pt x="27086" y="96803"/>
                  <a:pt x="28587" y="97037"/>
                  <a:pt x="29655" y="97771"/>
                </a:cubicBezTo>
                <a:cubicBezTo>
                  <a:pt x="29655" y="97804"/>
                  <a:pt x="29655" y="97804"/>
                  <a:pt x="29655" y="97804"/>
                </a:cubicBezTo>
                <a:cubicBezTo>
                  <a:pt x="29655" y="97837"/>
                  <a:pt x="29688" y="97837"/>
                  <a:pt x="29721" y="97837"/>
                </a:cubicBezTo>
                <a:cubicBezTo>
                  <a:pt x="29821" y="97904"/>
                  <a:pt x="29888" y="97971"/>
                  <a:pt x="29988" y="98071"/>
                </a:cubicBezTo>
                <a:cubicBezTo>
                  <a:pt x="29221" y="99939"/>
                  <a:pt x="28420" y="101807"/>
                  <a:pt x="27586" y="103642"/>
                </a:cubicBezTo>
                <a:lnTo>
                  <a:pt x="27553" y="103642"/>
                </a:lnTo>
                <a:cubicBezTo>
                  <a:pt x="26552" y="103975"/>
                  <a:pt x="26019" y="105610"/>
                  <a:pt x="25618" y="106477"/>
                </a:cubicBezTo>
                <a:cubicBezTo>
                  <a:pt x="25251" y="107244"/>
                  <a:pt x="24985" y="108045"/>
                  <a:pt x="24751" y="108845"/>
                </a:cubicBezTo>
                <a:cubicBezTo>
                  <a:pt x="24751" y="108845"/>
                  <a:pt x="24751" y="108879"/>
                  <a:pt x="24751" y="108879"/>
                </a:cubicBezTo>
                <a:cubicBezTo>
                  <a:pt x="24518" y="109612"/>
                  <a:pt x="24384" y="110346"/>
                  <a:pt x="24251" y="111114"/>
                </a:cubicBezTo>
                <a:cubicBezTo>
                  <a:pt x="24251" y="111137"/>
                  <a:pt x="24284" y="111161"/>
                  <a:pt x="24304" y="111161"/>
                </a:cubicBezTo>
                <a:cubicBezTo>
                  <a:pt x="24312" y="111161"/>
                  <a:pt x="24317" y="111157"/>
                  <a:pt x="24317" y="111147"/>
                </a:cubicBezTo>
                <a:cubicBezTo>
                  <a:pt x="24451" y="110380"/>
                  <a:pt x="24618" y="109679"/>
                  <a:pt x="24818" y="108945"/>
                </a:cubicBezTo>
                <a:cubicBezTo>
                  <a:pt x="25018" y="109079"/>
                  <a:pt x="25218" y="109179"/>
                  <a:pt x="25418" y="109279"/>
                </a:cubicBezTo>
                <a:cubicBezTo>
                  <a:pt x="25018" y="110213"/>
                  <a:pt x="24484" y="111114"/>
                  <a:pt x="23784" y="111947"/>
                </a:cubicBezTo>
                <a:cubicBezTo>
                  <a:pt x="23758" y="111999"/>
                  <a:pt x="23791" y="112070"/>
                  <a:pt x="23839" y="112070"/>
                </a:cubicBezTo>
                <a:cubicBezTo>
                  <a:pt x="23853" y="112070"/>
                  <a:pt x="23868" y="112063"/>
                  <a:pt x="23884" y="112048"/>
                </a:cubicBezTo>
                <a:cubicBezTo>
                  <a:pt x="25652" y="110079"/>
                  <a:pt x="26919" y="107678"/>
                  <a:pt x="27887" y="105243"/>
                </a:cubicBezTo>
                <a:cubicBezTo>
                  <a:pt x="28254" y="104375"/>
                  <a:pt x="28554" y="103475"/>
                  <a:pt x="28887" y="102574"/>
                </a:cubicBezTo>
                <a:cubicBezTo>
                  <a:pt x="29354" y="101673"/>
                  <a:pt x="29821" y="100739"/>
                  <a:pt x="30288" y="99839"/>
                </a:cubicBezTo>
                <a:cubicBezTo>
                  <a:pt x="30689" y="99105"/>
                  <a:pt x="31122" y="98338"/>
                  <a:pt x="31556" y="97571"/>
                </a:cubicBezTo>
                <a:lnTo>
                  <a:pt x="31589" y="97571"/>
                </a:lnTo>
                <a:cubicBezTo>
                  <a:pt x="31656" y="97571"/>
                  <a:pt x="31656" y="97504"/>
                  <a:pt x="31623" y="97470"/>
                </a:cubicBezTo>
                <a:lnTo>
                  <a:pt x="31589" y="97470"/>
                </a:lnTo>
                <a:cubicBezTo>
                  <a:pt x="31723" y="97237"/>
                  <a:pt x="31823" y="97003"/>
                  <a:pt x="31956" y="96770"/>
                </a:cubicBezTo>
                <a:cubicBezTo>
                  <a:pt x="31990" y="96837"/>
                  <a:pt x="32023" y="96903"/>
                  <a:pt x="32056" y="96970"/>
                </a:cubicBezTo>
                <a:cubicBezTo>
                  <a:pt x="32123" y="97070"/>
                  <a:pt x="32190" y="97237"/>
                  <a:pt x="32290" y="97337"/>
                </a:cubicBezTo>
                <a:cubicBezTo>
                  <a:pt x="32023" y="97437"/>
                  <a:pt x="31756" y="97537"/>
                  <a:pt x="31523" y="97671"/>
                </a:cubicBezTo>
                <a:cubicBezTo>
                  <a:pt x="31489" y="97671"/>
                  <a:pt x="31523" y="97704"/>
                  <a:pt x="31556" y="97704"/>
                </a:cubicBezTo>
                <a:cubicBezTo>
                  <a:pt x="31789" y="97604"/>
                  <a:pt x="32056" y="97504"/>
                  <a:pt x="32323" y="97404"/>
                </a:cubicBezTo>
                <a:cubicBezTo>
                  <a:pt x="32390" y="97504"/>
                  <a:pt x="32457" y="97604"/>
                  <a:pt x="32523" y="97671"/>
                </a:cubicBezTo>
                <a:cubicBezTo>
                  <a:pt x="32533" y="97680"/>
                  <a:pt x="32543" y="97684"/>
                  <a:pt x="32552" y="97684"/>
                </a:cubicBezTo>
                <a:cubicBezTo>
                  <a:pt x="32573" y="97684"/>
                  <a:pt x="32590" y="97661"/>
                  <a:pt x="32590" y="97637"/>
                </a:cubicBezTo>
                <a:cubicBezTo>
                  <a:pt x="32590" y="97537"/>
                  <a:pt x="32523" y="97437"/>
                  <a:pt x="32490" y="97337"/>
                </a:cubicBezTo>
                <a:cubicBezTo>
                  <a:pt x="32757" y="97237"/>
                  <a:pt x="33024" y="97170"/>
                  <a:pt x="33324" y="97104"/>
                </a:cubicBezTo>
                <a:cubicBezTo>
                  <a:pt x="33324" y="97104"/>
                  <a:pt x="33324" y="97104"/>
                  <a:pt x="33324" y="97137"/>
                </a:cubicBezTo>
                <a:cubicBezTo>
                  <a:pt x="33334" y="97156"/>
                  <a:pt x="33352" y="97164"/>
                  <a:pt x="33372" y="97164"/>
                </a:cubicBezTo>
                <a:cubicBezTo>
                  <a:pt x="33421" y="97164"/>
                  <a:pt x="33481" y="97117"/>
                  <a:pt x="33457" y="97070"/>
                </a:cubicBezTo>
                <a:cubicBezTo>
                  <a:pt x="33724" y="97003"/>
                  <a:pt x="33991" y="96937"/>
                  <a:pt x="34258" y="96903"/>
                </a:cubicBezTo>
                <a:cubicBezTo>
                  <a:pt x="34291" y="96970"/>
                  <a:pt x="34358" y="97037"/>
                  <a:pt x="34391" y="97104"/>
                </a:cubicBezTo>
                <a:cubicBezTo>
                  <a:pt x="34391" y="97113"/>
                  <a:pt x="34400" y="97117"/>
                  <a:pt x="34411" y="97117"/>
                </a:cubicBezTo>
                <a:cubicBezTo>
                  <a:pt x="34438" y="97117"/>
                  <a:pt x="34482" y="97094"/>
                  <a:pt x="34458" y="97070"/>
                </a:cubicBezTo>
                <a:cubicBezTo>
                  <a:pt x="34458" y="97003"/>
                  <a:pt x="34425" y="96937"/>
                  <a:pt x="34391" y="96870"/>
                </a:cubicBezTo>
                <a:cubicBezTo>
                  <a:pt x="34625" y="96837"/>
                  <a:pt x="34858" y="96837"/>
                  <a:pt x="35092" y="96803"/>
                </a:cubicBezTo>
                <a:lnTo>
                  <a:pt x="35125" y="96837"/>
                </a:lnTo>
                <a:cubicBezTo>
                  <a:pt x="35125" y="96862"/>
                  <a:pt x="35140" y="96873"/>
                  <a:pt x="35158" y="96873"/>
                </a:cubicBezTo>
                <a:cubicBezTo>
                  <a:pt x="35187" y="96873"/>
                  <a:pt x="35225" y="96845"/>
                  <a:pt x="35225" y="96803"/>
                </a:cubicBezTo>
                <a:cubicBezTo>
                  <a:pt x="35399" y="96794"/>
                  <a:pt x="35572" y="96789"/>
                  <a:pt x="35745" y="96789"/>
                </a:cubicBezTo>
                <a:cubicBezTo>
                  <a:pt x="36773" y="96789"/>
                  <a:pt x="37805" y="96956"/>
                  <a:pt x="38861" y="97270"/>
                </a:cubicBezTo>
                <a:cubicBezTo>
                  <a:pt x="38881" y="97309"/>
                  <a:pt x="38900" y="97326"/>
                  <a:pt x="38920" y="97326"/>
                </a:cubicBezTo>
                <a:cubicBezTo>
                  <a:pt x="38934" y="97326"/>
                  <a:pt x="38947" y="97317"/>
                  <a:pt x="38961" y="97304"/>
                </a:cubicBezTo>
                <a:cubicBezTo>
                  <a:pt x="39228" y="97404"/>
                  <a:pt x="39495" y="97470"/>
                  <a:pt x="39762" y="97571"/>
                </a:cubicBezTo>
                <a:cubicBezTo>
                  <a:pt x="39295" y="98638"/>
                  <a:pt x="38961" y="99739"/>
                  <a:pt x="38628" y="100840"/>
                </a:cubicBezTo>
                <a:cubicBezTo>
                  <a:pt x="38494" y="101373"/>
                  <a:pt x="38294" y="101907"/>
                  <a:pt x="38127" y="102441"/>
                </a:cubicBezTo>
                <a:cubicBezTo>
                  <a:pt x="36393" y="105343"/>
                  <a:pt x="34458" y="108178"/>
                  <a:pt x="32256" y="110747"/>
                </a:cubicBezTo>
                <a:cubicBezTo>
                  <a:pt x="32223" y="110780"/>
                  <a:pt x="32223" y="110847"/>
                  <a:pt x="32256" y="110880"/>
                </a:cubicBezTo>
                <a:cubicBezTo>
                  <a:pt x="32490" y="111414"/>
                  <a:pt x="32757" y="111847"/>
                  <a:pt x="33124" y="112348"/>
                </a:cubicBezTo>
                <a:cubicBezTo>
                  <a:pt x="33152" y="112376"/>
                  <a:pt x="33189" y="112388"/>
                  <a:pt x="33224" y="112388"/>
                </a:cubicBezTo>
                <a:cubicBezTo>
                  <a:pt x="33313" y="112388"/>
                  <a:pt x="33396" y="112310"/>
                  <a:pt x="33324" y="112214"/>
                </a:cubicBezTo>
                <a:cubicBezTo>
                  <a:pt x="32957" y="111647"/>
                  <a:pt x="32790" y="111280"/>
                  <a:pt x="32857" y="110880"/>
                </a:cubicBezTo>
                <a:lnTo>
                  <a:pt x="32857" y="110880"/>
                </a:lnTo>
                <a:cubicBezTo>
                  <a:pt x="33057" y="111013"/>
                  <a:pt x="33257" y="111180"/>
                  <a:pt x="33457" y="111314"/>
                </a:cubicBezTo>
                <a:cubicBezTo>
                  <a:pt x="33691" y="111480"/>
                  <a:pt x="33924" y="111647"/>
                  <a:pt x="34191" y="111747"/>
                </a:cubicBezTo>
                <a:cubicBezTo>
                  <a:pt x="34200" y="111752"/>
                  <a:pt x="34209" y="111754"/>
                  <a:pt x="34217" y="111754"/>
                </a:cubicBezTo>
                <a:cubicBezTo>
                  <a:pt x="34266" y="111754"/>
                  <a:pt x="34287" y="111676"/>
                  <a:pt x="34258" y="111647"/>
                </a:cubicBezTo>
                <a:cubicBezTo>
                  <a:pt x="34058" y="111447"/>
                  <a:pt x="33791" y="111314"/>
                  <a:pt x="33557" y="111147"/>
                </a:cubicBezTo>
                <a:cubicBezTo>
                  <a:pt x="33324" y="111013"/>
                  <a:pt x="33090" y="110847"/>
                  <a:pt x="32857" y="110713"/>
                </a:cubicBezTo>
                <a:cubicBezTo>
                  <a:pt x="32924" y="110446"/>
                  <a:pt x="33057" y="110146"/>
                  <a:pt x="33291" y="109779"/>
                </a:cubicBezTo>
                <a:cubicBezTo>
                  <a:pt x="33457" y="109512"/>
                  <a:pt x="33657" y="109246"/>
                  <a:pt x="33858" y="108979"/>
                </a:cubicBezTo>
                <a:lnTo>
                  <a:pt x="33891" y="108979"/>
                </a:lnTo>
                <a:cubicBezTo>
                  <a:pt x="34291" y="109312"/>
                  <a:pt x="34692" y="109679"/>
                  <a:pt x="35159" y="109979"/>
                </a:cubicBezTo>
                <a:cubicBezTo>
                  <a:pt x="35168" y="109984"/>
                  <a:pt x="35177" y="109986"/>
                  <a:pt x="35187" y="109986"/>
                </a:cubicBezTo>
                <a:cubicBezTo>
                  <a:pt x="35249" y="109986"/>
                  <a:pt x="35316" y="109904"/>
                  <a:pt x="35259" y="109846"/>
                </a:cubicBezTo>
                <a:cubicBezTo>
                  <a:pt x="34858" y="109479"/>
                  <a:pt x="34391" y="109179"/>
                  <a:pt x="33958" y="108879"/>
                </a:cubicBezTo>
                <a:cubicBezTo>
                  <a:pt x="34291" y="108412"/>
                  <a:pt x="34658" y="107978"/>
                  <a:pt x="34992" y="107511"/>
                </a:cubicBezTo>
                <a:cubicBezTo>
                  <a:pt x="36059" y="106010"/>
                  <a:pt x="37060" y="104409"/>
                  <a:pt x="37994" y="102808"/>
                </a:cubicBezTo>
                <a:lnTo>
                  <a:pt x="37994" y="102808"/>
                </a:lnTo>
                <a:cubicBezTo>
                  <a:pt x="37260" y="104776"/>
                  <a:pt x="36326" y="106577"/>
                  <a:pt x="35292" y="108412"/>
                </a:cubicBezTo>
                <a:cubicBezTo>
                  <a:pt x="35125" y="108412"/>
                  <a:pt x="34958" y="108345"/>
                  <a:pt x="34858" y="108178"/>
                </a:cubicBezTo>
                <a:cubicBezTo>
                  <a:pt x="34839" y="108159"/>
                  <a:pt x="34814" y="108150"/>
                  <a:pt x="34789" y="108150"/>
                </a:cubicBezTo>
                <a:cubicBezTo>
                  <a:pt x="34731" y="108150"/>
                  <a:pt x="34678" y="108198"/>
                  <a:pt x="34725" y="108245"/>
                </a:cubicBezTo>
                <a:cubicBezTo>
                  <a:pt x="34858" y="108412"/>
                  <a:pt x="35025" y="108512"/>
                  <a:pt x="35192" y="108545"/>
                </a:cubicBezTo>
                <a:cubicBezTo>
                  <a:pt x="35092" y="108712"/>
                  <a:pt x="35025" y="108879"/>
                  <a:pt x="34925" y="109045"/>
                </a:cubicBezTo>
                <a:cubicBezTo>
                  <a:pt x="34902" y="109068"/>
                  <a:pt x="34927" y="109107"/>
                  <a:pt x="34955" y="109107"/>
                </a:cubicBezTo>
                <a:cubicBezTo>
                  <a:pt x="34968" y="109107"/>
                  <a:pt x="34981" y="109099"/>
                  <a:pt x="34992" y="109079"/>
                </a:cubicBezTo>
                <a:cubicBezTo>
                  <a:pt x="35092" y="108912"/>
                  <a:pt x="35192" y="108745"/>
                  <a:pt x="35292" y="108578"/>
                </a:cubicBezTo>
                <a:cubicBezTo>
                  <a:pt x="35359" y="108578"/>
                  <a:pt x="35425" y="108578"/>
                  <a:pt x="35492" y="108545"/>
                </a:cubicBezTo>
                <a:cubicBezTo>
                  <a:pt x="35559" y="108545"/>
                  <a:pt x="35559" y="108412"/>
                  <a:pt x="35492" y="108412"/>
                </a:cubicBezTo>
                <a:lnTo>
                  <a:pt x="35392" y="108412"/>
                </a:lnTo>
                <a:cubicBezTo>
                  <a:pt x="36926" y="105810"/>
                  <a:pt x="38127" y="103074"/>
                  <a:pt x="39362" y="100339"/>
                </a:cubicBezTo>
                <a:cubicBezTo>
                  <a:pt x="40029" y="99138"/>
                  <a:pt x="40796" y="98038"/>
                  <a:pt x="41596" y="96970"/>
                </a:cubicBezTo>
                <a:cubicBezTo>
                  <a:pt x="41630" y="97070"/>
                  <a:pt x="41663" y="97204"/>
                  <a:pt x="41697" y="97304"/>
                </a:cubicBezTo>
                <a:cubicBezTo>
                  <a:pt x="41563" y="97337"/>
                  <a:pt x="41463" y="97370"/>
                  <a:pt x="41330" y="97404"/>
                </a:cubicBezTo>
                <a:cubicBezTo>
                  <a:pt x="41330" y="97404"/>
                  <a:pt x="41330" y="97437"/>
                  <a:pt x="41330" y="97437"/>
                </a:cubicBezTo>
                <a:cubicBezTo>
                  <a:pt x="41463" y="97404"/>
                  <a:pt x="41596" y="97370"/>
                  <a:pt x="41697" y="97370"/>
                </a:cubicBezTo>
                <a:cubicBezTo>
                  <a:pt x="41730" y="97437"/>
                  <a:pt x="41730" y="97504"/>
                  <a:pt x="41763" y="97537"/>
                </a:cubicBezTo>
                <a:cubicBezTo>
                  <a:pt x="41763" y="97586"/>
                  <a:pt x="41781" y="97617"/>
                  <a:pt x="41817" y="97617"/>
                </a:cubicBezTo>
                <a:cubicBezTo>
                  <a:pt x="41830" y="97617"/>
                  <a:pt x="41845" y="97613"/>
                  <a:pt x="41863" y="97604"/>
                </a:cubicBezTo>
                <a:cubicBezTo>
                  <a:pt x="42063" y="97537"/>
                  <a:pt x="42164" y="97470"/>
                  <a:pt x="42197" y="97270"/>
                </a:cubicBezTo>
                <a:lnTo>
                  <a:pt x="42197" y="97237"/>
                </a:lnTo>
                <a:cubicBezTo>
                  <a:pt x="42497" y="97170"/>
                  <a:pt x="42764" y="97137"/>
                  <a:pt x="43064" y="97070"/>
                </a:cubicBezTo>
                <a:cubicBezTo>
                  <a:pt x="43098" y="97104"/>
                  <a:pt x="43131" y="97170"/>
                  <a:pt x="43164" y="97204"/>
                </a:cubicBezTo>
                <a:cubicBezTo>
                  <a:pt x="43198" y="97204"/>
                  <a:pt x="43231" y="97170"/>
                  <a:pt x="43231" y="97137"/>
                </a:cubicBezTo>
                <a:cubicBezTo>
                  <a:pt x="43198" y="97104"/>
                  <a:pt x="43198" y="97070"/>
                  <a:pt x="43164" y="97037"/>
                </a:cubicBezTo>
                <a:cubicBezTo>
                  <a:pt x="43464" y="97003"/>
                  <a:pt x="43731" y="96970"/>
                  <a:pt x="44032" y="96937"/>
                </a:cubicBezTo>
                <a:cubicBezTo>
                  <a:pt x="44032" y="96970"/>
                  <a:pt x="44032" y="96970"/>
                  <a:pt x="44032" y="97003"/>
                </a:cubicBezTo>
                <a:cubicBezTo>
                  <a:pt x="44046" y="97045"/>
                  <a:pt x="44077" y="97064"/>
                  <a:pt x="44107" y="97064"/>
                </a:cubicBezTo>
                <a:cubicBezTo>
                  <a:pt x="44147" y="97064"/>
                  <a:pt x="44184" y="97028"/>
                  <a:pt x="44165" y="96970"/>
                </a:cubicBezTo>
                <a:cubicBezTo>
                  <a:pt x="44165" y="96970"/>
                  <a:pt x="44165" y="96937"/>
                  <a:pt x="44165" y="96937"/>
                </a:cubicBezTo>
                <a:cubicBezTo>
                  <a:pt x="44428" y="96909"/>
                  <a:pt x="44690" y="96893"/>
                  <a:pt x="44953" y="96893"/>
                </a:cubicBezTo>
                <a:cubicBezTo>
                  <a:pt x="45324" y="96893"/>
                  <a:pt x="45695" y="96925"/>
                  <a:pt x="46066" y="97003"/>
                </a:cubicBezTo>
                <a:cubicBezTo>
                  <a:pt x="46733" y="97137"/>
                  <a:pt x="47367" y="97437"/>
                  <a:pt x="48034" y="97571"/>
                </a:cubicBezTo>
                <a:cubicBezTo>
                  <a:pt x="48068" y="97604"/>
                  <a:pt x="48101" y="97604"/>
                  <a:pt x="48101" y="97604"/>
                </a:cubicBezTo>
                <a:cubicBezTo>
                  <a:pt x="48335" y="97637"/>
                  <a:pt x="48568" y="97671"/>
                  <a:pt x="48835" y="97671"/>
                </a:cubicBezTo>
                <a:cubicBezTo>
                  <a:pt x="48835" y="97737"/>
                  <a:pt x="48868" y="97771"/>
                  <a:pt x="48902" y="97837"/>
                </a:cubicBezTo>
                <a:cubicBezTo>
                  <a:pt x="48911" y="97857"/>
                  <a:pt x="48927" y="97865"/>
                  <a:pt x="48943" y="97865"/>
                </a:cubicBezTo>
                <a:cubicBezTo>
                  <a:pt x="48982" y="97865"/>
                  <a:pt x="49025" y="97818"/>
                  <a:pt x="49002" y="97771"/>
                </a:cubicBezTo>
                <a:cubicBezTo>
                  <a:pt x="49002" y="97737"/>
                  <a:pt x="49002" y="97704"/>
                  <a:pt x="48968" y="97671"/>
                </a:cubicBezTo>
                <a:cubicBezTo>
                  <a:pt x="49135" y="97637"/>
                  <a:pt x="49135" y="97404"/>
                  <a:pt x="48968" y="97404"/>
                </a:cubicBezTo>
                <a:lnTo>
                  <a:pt x="48902" y="97404"/>
                </a:lnTo>
                <a:cubicBezTo>
                  <a:pt x="48735" y="96770"/>
                  <a:pt x="48568" y="96136"/>
                  <a:pt x="48468" y="95469"/>
                </a:cubicBezTo>
                <a:cubicBezTo>
                  <a:pt x="48668" y="95469"/>
                  <a:pt x="48835" y="95502"/>
                  <a:pt x="49002" y="95502"/>
                </a:cubicBezTo>
                <a:cubicBezTo>
                  <a:pt x="49135" y="96069"/>
                  <a:pt x="49202" y="96670"/>
                  <a:pt x="49369" y="97237"/>
                </a:cubicBezTo>
                <a:cubicBezTo>
                  <a:pt x="48034" y="99572"/>
                  <a:pt x="46934" y="102040"/>
                  <a:pt x="45833" y="104509"/>
                </a:cubicBezTo>
                <a:cubicBezTo>
                  <a:pt x="44865" y="106677"/>
                  <a:pt x="44098" y="109446"/>
                  <a:pt x="44499" y="111847"/>
                </a:cubicBezTo>
                <a:cubicBezTo>
                  <a:pt x="44499" y="111861"/>
                  <a:pt x="44516" y="111869"/>
                  <a:pt x="44536" y="111869"/>
                </a:cubicBezTo>
                <a:cubicBezTo>
                  <a:pt x="44564" y="111869"/>
                  <a:pt x="44599" y="111853"/>
                  <a:pt x="44599" y="111814"/>
                </a:cubicBezTo>
                <a:cubicBezTo>
                  <a:pt x="44265" y="109079"/>
                  <a:pt x="45933" y="106277"/>
                  <a:pt x="46667" y="103675"/>
                </a:cubicBezTo>
                <a:cubicBezTo>
                  <a:pt x="47301" y="101473"/>
                  <a:pt x="48268" y="99338"/>
                  <a:pt x="49402" y="97337"/>
                </a:cubicBezTo>
                <a:cubicBezTo>
                  <a:pt x="49402" y="97370"/>
                  <a:pt x="49402" y="97370"/>
                  <a:pt x="49435" y="97404"/>
                </a:cubicBezTo>
                <a:cubicBezTo>
                  <a:pt x="49449" y="97446"/>
                  <a:pt x="49481" y="97464"/>
                  <a:pt x="49513" y="97464"/>
                </a:cubicBezTo>
                <a:cubicBezTo>
                  <a:pt x="49557" y="97464"/>
                  <a:pt x="49602" y="97429"/>
                  <a:pt x="49602" y="97370"/>
                </a:cubicBezTo>
                <a:cubicBezTo>
                  <a:pt x="49602" y="97270"/>
                  <a:pt x="49569" y="97170"/>
                  <a:pt x="49569" y="97070"/>
                </a:cubicBezTo>
                <a:cubicBezTo>
                  <a:pt x="49836" y="96637"/>
                  <a:pt x="50103" y="96170"/>
                  <a:pt x="50369" y="95736"/>
                </a:cubicBezTo>
                <a:cubicBezTo>
                  <a:pt x="50393" y="95712"/>
                  <a:pt x="50367" y="95689"/>
                  <a:pt x="50349" y="95689"/>
                </a:cubicBezTo>
                <a:cubicBezTo>
                  <a:pt x="50342" y="95689"/>
                  <a:pt x="50336" y="95693"/>
                  <a:pt x="50336" y="95703"/>
                </a:cubicBezTo>
                <a:cubicBezTo>
                  <a:pt x="50203" y="95869"/>
                  <a:pt x="50103" y="96069"/>
                  <a:pt x="50002" y="96236"/>
                </a:cubicBezTo>
                <a:cubicBezTo>
                  <a:pt x="50002" y="96003"/>
                  <a:pt x="50002" y="95769"/>
                  <a:pt x="50002" y="95502"/>
                </a:cubicBezTo>
                <a:lnTo>
                  <a:pt x="50503" y="95536"/>
                </a:lnTo>
                <a:cubicBezTo>
                  <a:pt x="48802" y="98838"/>
                  <a:pt x="48435" y="101974"/>
                  <a:pt x="48668" y="105843"/>
                </a:cubicBezTo>
                <a:cubicBezTo>
                  <a:pt x="48685" y="105860"/>
                  <a:pt x="48710" y="105868"/>
                  <a:pt x="48731" y="105868"/>
                </a:cubicBezTo>
                <a:cubicBezTo>
                  <a:pt x="48752" y="105868"/>
                  <a:pt x="48768" y="105860"/>
                  <a:pt x="48768" y="105843"/>
                </a:cubicBezTo>
                <a:cubicBezTo>
                  <a:pt x="48668" y="102607"/>
                  <a:pt x="48902" y="99505"/>
                  <a:pt x="50603" y="96670"/>
                </a:cubicBezTo>
                <a:cubicBezTo>
                  <a:pt x="51804" y="94702"/>
                  <a:pt x="53405" y="92967"/>
                  <a:pt x="54773" y="91099"/>
                </a:cubicBezTo>
                <a:cubicBezTo>
                  <a:pt x="55006" y="90799"/>
                  <a:pt x="56174" y="88964"/>
                  <a:pt x="57041" y="87163"/>
                </a:cubicBezTo>
                <a:cubicBezTo>
                  <a:pt x="57341" y="89198"/>
                  <a:pt x="57741" y="91166"/>
                  <a:pt x="58642" y="93101"/>
                </a:cubicBezTo>
                <a:cubicBezTo>
                  <a:pt x="58652" y="93121"/>
                  <a:pt x="58666" y="93129"/>
                  <a:pt x="58680" y="93129"/>
                </a:cubicBezTo>
                <a:cubicBezTo>
                  <a:pt x="58710" y="93129"/>
                  <a:pt x="58742" y="93090"/>
                  <a:pt x="58742" y="93067"/>
                </a:cubicBezTo>
                <a:cubicBezTo>
                  <a:pt x="57875" y="90632"/>
                  <a:pt x="57474" y="88364"/>
                  <a:pt x="57941" y="85795"/>
                </a:cubicBezTo>
                <a:cubicBezTo>
                  <a:pt x="58275" y="83861"/>
                  <a:pt x="58442" y="81859"/>
                  <a:pt x="58642" y="79891"/>
                </a:cubicBezTo>
                <a:cubicBezTo>
                  <a:pt x="59009" y="76222"/>
                  <a:pt x="59376" y="72819"/>
                  <a:pt x="60643" y="69450"/>
                </a:cubicBezTo>
                <a:cubicBezTo>
                  <a:pt x="61144" y="69917"/>
                  <a:pt x="61744" y="70318"/>
                  <a:pt x="62378" y="70618"/>
                </a:cubicBezTo>
                <a:cubicBezTo>
                  <a:pt x="62478" y="70918"/>
                  <a:pt x="62611" y="71252"/>
                  <a:pt x="62745" y="71552"/>
                </a:cubicBezTo>
                <a:cubicBezTo>
                  <a:pt x="62755" y="71573"/>
                  <a:pt x="62772" y="71580"/>
                  <a:pt x="62790" y="71580"/>
                </a:cubicBezTo>
                <a:cubicBezTo>
                  <a:pt x="62831" y="71580"/>
                  <a:pt x="62878" y="71542"/>
                  <a:pt x="62878" y="71519"/>
                </a:cubicBezTo>
                <a:cubicBezTo>
                  <a:pt x="62812" y="71252"/>
                  <a:pt x="62745" y="70985"/>
                  <a:pt x="62645" y="70718"/>
                </a:cubicBezTo>
                <a:lnTo>
                  <a:pt x="62645" y="70718"/>
                </a:lnTo>
                <a:cubicBezTo>
                  <a:pt x="63045" y="70885"/>
                  <a:pt x="63445" y="71018"/>
                  <a:pt x="63846" y="71085"/>
                </a:cubicBezTo>
                <a:cubicBezTo>
                  <a:pt x="63879" y="71185"/>
                  <a:pt x="63912" y="71252"/>
                  <a:pt x="63946" y="71352"/>
                </a:cubicBezTo>
                <a:cubicBezTo>
                  <a:pt x="63959" y="71377"/>
                  <a:pt x="63986" y="71388"/>
                  <a:pt x="64013" y="71388"/>
                </a:cubicBezTo>
                <a:cubicBezTo>
                  <a:pt x="64057" y="71388"/>
                  <a:pt x="64100" y="71360"/>
                  <a:pt x="64079" y="71318"/>
                </a:cubicBezTo>
                <a:cubicBezTo>
                  <a:pt x="64079" y="71252"/>
                  <a:pt x="64046" y="71185"/>
                  <a:pt x="64046" y="71152"/>
                </a:cubicBezTo>
                <a:lnTo>
                  <a:pt x="64046" y="71152"/>
                </a:lnTo>
                <a:cubicBezTo>
                  <a:pt x="64246" y="71185"/>
                  <a:pt x="64446" y="71185"/>
                  <a:pt x="64646" y="71218"/>
                </a:cubicBezTo>
                <a:lnTo>
                  <a:pt x="65180" y="71218"/>
                </a:lnTo>
                <a:cubicBezTo>
                  <a:pt x="65213" y="71252"/>
                  <a:pt x="65247" y="71285"/>
                  <a:pt x="65280" y="71318"/>
                </a:cubicBezTo>
                <a:cubicBezTo>
                  <a:pt x="65290" y="71328"/>
                  <a:pt x="65300" y="71332"/>
                  <a:pt x="65309" y="71332"/>
                </a:cubicBezTo>
                <a:cubicBezTo>
                  <a:pt x="65330" y="71332"/>
                  <a:pt x="65347" y="71309"/>
                  <a:pt x="65347" y="71285"/>
                </a:cubicBezTo>
                <a:cubicBezTo>
                  <a:pt x="65347" y="71252"/>
                  <a:pt x="65313" y="71218"/>
                  <a:pt x="65313" y="71218"/>
                </a:cubicBezTo>
                <a:cubicBezTo>
                  <a:pt x="65714" y="71185"/>
                  <a:pt x="66114" y="71085"/>
                  <a:pt x="66414" y="70885"/>
                </a:cubicBezTo>
                <a:cubicBezTo>
                  <a:pt x="66448" y="70885"/>
                  <a:pt x="66448" y="70918"/>
                  <a:pt x="66481" y="70951"/>
                </a:cubicBezTo>
                <a:cubicBezTo>
                  <a:pt x="66500" y="70971"/>
                  <a:pt x="66523" y="70979"/>
                  <a:pt x="66543" y="70979"/>
                </a:cubicBezTo>
                <a:cubicBezTo>
                  <a:pt x="66592" y="70979"/>
                  <a:pt x="66628" y="70932"/>
                  <a:pt x="66581" y="70885"/>
                </a:cubicBezTo>
                <a:cubicBezTo>
                  <a:pt x="66581" y="70851"/>
                  <a:pt x="66548" y="70818"/>
                  <a:pt x="66548" y="70785"/>
                </a:cubicBezTo>
                <a:cubicBezTo>
                  <a:pt x="66614" y="70718"/>
                  <a:pt x="66681" y="70685"/>
                  <a:pt x="66714" y="70618"/>
                </a:cubicBezTo>
                <a:cubicBezTo>
                  <a:pt x="67482" y="70484"/>
                  <a:pt x="68215" y="70284"/>
                  <a:pt x="68916" y="70118"/>
                </a:cubicBezTo>
                <a:cubicBezTo>
                  <a:pt x="70083" y="69817"/>
                  <a:pt x="71284" y="69350"/>
                  <a:pt x="72018" y="68383"/>
                </a:cubicBezTo>
                <a:cubicBezTo>
                  <a:pt x="72100" y="68247"/>
                  <a:pt x="71960" y="68089"/>
                  <a:pt x="71833" y="68089"/>
                </a:cubicBezTo>
                <a:cubicBezTo>
                  <a:pt x="71804" y="68089"/>
                  <a:pt x="71776" y="68097"/>
                  <a:pt x="71751" y="68116"/>
                </a:cubicBezTo>
                <a:cubicBezTo>
                  <a:pt x="70517" y="68817"/>
                  <a:pt x="69083" y="69751"/>
                  <a:pt x="67582" y="70251"/>
                </a:cubicBezTo>
                <a:cubicBezTo>
                  <a:pt x="67081" y="69317"/>
                  <a:pt x="66247" y="68516"/>
                  <a:pt x="65580" y="67716"/>
                </a:cubicBezTo>
                <a:cubicBezTo>
                  <a:pt x="65561" y="67696"/>
                  <a:pt x="65541" y="67688"/>
                  <a:pt x="65524" y="67688"/>
                </a:cubicBezTo>
                <a:cubicBezTo>
                  <a:pt x="65483" y="67688"/>
                  <a:pt x="65457" y="67735"/>
                  <a:pt x="65480" y="67783"/>
                </a:cubicBezTo>
                <a:cubicBezTo>
                  <a:pt x="66147" y="68616"/>
                  <a:pt x="66748" y="69584"/>
                  <a:pt x="67515" y="70284"/>
                </a:cubicBezTo>
                <a:cubicBezTo>
                  <a:pt x="67281" y="70351"/>
                  <a:pt x="67081" y="70384"/>
                  <a:pt x="66848" y="70451"/>
                </a:cubicBezTo>
                <a:cubicBezTo>
                  <a:pt x="66948" y="70284"/>
                  <a:pt x="67015" y="70118"/>
                  <a:pt x="67048" y="69884"/>
                </a:cubicBezTo>
                <a:cubicBezTo>
                  <a:pt x="67067" y="69826"/>
                  <a:pt x="67019" y="69790"/>
                  <a:pt x="66969" y="69790"/>
                </a:cubicBezTo>
                <a:cubicBezTo>
                  <a:pt x="66933" y="69790"/>
                  <a:pt x="66895" y="69809"/>
                  <a:pt x="66881" y="69851"/>
                </a:cubicBezTo>
                <a:cubicBezTo>
                  <a:pt x="66848" y="70118"/>
                  <a:pt x="66714" y="70351"/>
                  <a:pt x="66581" y="70518"/>
                </a:cubicBezTo>
                <a:cubicBezTo>
                  <a:pt x="66514" y="70518"/>
                  <a:pt x="66448" y="70518"/>
                  <a:pt x="66381" y="70551"/>
                </a:cubicBezTo>
                <a:cubicBezTo>
                  <a:pt x="65814" y="69784"/>
                  <a:pt x="65313" y="69017"/>
                  <a:pt x="64913" y="68149"/>
                </a:cubicBezTo>
                <a:cubicBezTo>
                  <a:pt x="64903" y="68130"/>
                  <a:pt x="64888" y="68122"/>
                  <a:pt x="64872" y="68122"/>
                </a:cubicBezTo>
                <a:cubicBezTo>
                  <a:pt x="64833" y="68122"/>
                  <a:pt x="64789" y="68169"/>
                  <a:pt x="64813" y="68216"/>
                </a:cubicBezTo>
                <a:cubicBezTo>
                  <a:pt x="65147" y="69017"/>
                  <a:pt x="65580" y="69884"/>
                  <a:pt x="66147" y="70585"/>
                </a:cubicBezTo>
                <a:cubicBezTo>
                  <a:pt x="65982" y="70598"/>
                  <a:pt x="65816" y="70606"/>
                  <a:pt x="65650" y="70606"/>
                </a:cubicBezTo>
                <a:cubicBezTo>
                  <a:pt x="65415" y="70606"/>
                  <a:pt x="65181" y="70590"/>
                  <a:pt x="64946" y="70551"/>
                </a:cubicBezTo>
                <a:cubicBezTo>
                  <a:pt x="64580" y="69851"/>
                  <a:pt x="64213" y="69184"/>
                  <a:pt x="64046" y="68383"/>
                </a:cubicBezTo>
                <a:cubicBezTo>
                  <a:pt x="64032" y="68369"/>
                  <a:pt x="64012" y="68361"/>
                  <a:pt x="63994" y="68361"/>
                </a:cubicBezTo>
                <a:cubicBezTo>
                  <a:pt x="63969" y="68361"/>
                  <a:pt x="63946" y="68377"/>
                  <a:pt x="63946" y="68416"/>
                </a:cubicBezTo>
                <a:cubicBezTo>
                  <a:pt x="64146" y="69317"/>
                  <a:pt x="64446" y="70318"/>
                  <a:pt x="65047" y="71052"/>
                </a:cubicBezTo>
                <a:cubicBezTo>
                  <a:pt x="64680" y="71052"/>
                  <a:pt x="64313" y="71018"/>
                  <a:pt x="63979" y="70951"/>
                </a:cubicBezTo>
                <a:cubicBezTo>
                  <a:pt x="63746" y="70051"/>
                  <a:pt x="63445" y="69184"/>
                  <a:pt x="63179" y="68316"/>
                </a:cubicBezTo>
                <a:cubicBezTo>
                  <a:pt x="64413" y="68149"/>
                  <a:pt x="65680" y="67682"/>
                  <a:pt x="66748" y="67049"/>
                </a:cubicBezTo>
                <a:cubicBezTo>
                  <a:pt x="66781" y="67015"/>
                  <a:pt x="66781" y="66949"/>
                  <a:pt x="66714" y="66949"/>
                </a:cubicBezTo>
                <a:cubicBezTo>
                  <a:pt x="65363" y="67390"/>
                  <a:pt x="64194" y="67832"/>
                  <a:pt x="62859" y="67832"/>
                </a:cubicBezTo>
                <a:cubicBezTo>
                  <a:pt x="62481" y="67832"/>
                  <a:pt x="62090" y="67797"/>
                  <a:pt x="61677" y="67716"/>
                </a:cubicBezTo>
                <a:cubicBezTo>
                  <a:pt x="60543" y="67516"/>
                  <a:pt x="59509" y="67015"/>
                  <a:pt x="58542" y="66415"/>
                </a:cubicBezTo>
                <a:cubicBezTo>
                  <a:pt x="58008" y="65614"/>
                  <a:pt x="57608" y="64680"/>
                  <a:pt x="57308" y="63613"/>
                </a:cubicBezTo>
                <a:cubicBezTo>
                  <a:pt x="56741" y="61611"/>
                  <a:pt x="56107" y="59477"/>
                  <a:pt x="55973" y="57408"/>
                </a:cubicBezTo>
                <a:cubicBezTo>
                  <a:pt x="55840" y="55307"/>
                  <a:pt x="56073" y="53105"/>
                  <a:pt x="56807" y="51137"/>
                </a:cubicBezTo>
                <a:cubicBezTo>
                  <a:pt x="57441" y="49503"/>
                  <a:pt x="58509" y="48802"/>
                  <a:pt x="59843" y="48002"/>
                </a:cubicBezTo>
                <a:close/>
                <a:moveTo>
                  <a:pt x="25385" y="203"/>
                </a:moveTo>
                <a:cubicBezTo>
                  <a:pt x="23515" y="203"/>
                  <a:pt x="21639" y="237"/>
                  <a:pt x="19748" y="301"/>
                </a:cubicBezTo>
                <a:cubicBezTo>
                  <a:pt x="15211" y="468"/>
                  <a:pt x="9273" y="1"/>
                  <a:pt x="8339" y="5705"/>
                </a:cubicBezTo>
                <a:cubicBezTo>
                  <a:pt x="7906" y="8407"/>
                  <a:pt x="8206" y="11275"/>
                  <a:pt x="8273" y="14011"/>
                </a:cubicBezTo>
                <a:cubicBezTo>
                  <a:pt x="8339" y="17446"/>
                  <a:pt x="8406" y="20882"/>
                  <a:pt x="8506" y="24351"/>
                </a:cubicBezTo>
                <a:cubicBezTo>
                  <a:pt x="8740" y="31190"/>
                  <a:pt x="8406" y="38061"/>
                  <a:pt x="8640" y="44899"/>
                </a:cubicBezTo>
                <a:cubicBezTo>
                  <a:pt x="8309" y="44789"/>
                  <a:pt x="7968" y="44740"/>
                  <a:pt x="7634" y="44740"/>
                </a:cubicBezTo>
                <a:cubicBezTo>
                  <a:pt x="7362" y="44740"/>
                  <a:pt x="7093" y="44773"/>
                  <a:pt x="6838" y="44833"/>
                </a:cubicBezTo>
                <a:cubicBezTo>
                  <a:pt x="6538" y="44730"/>
                  <a:pt x="6234" y="44682"/>
                  <a:pt x="5930" y="44682"/>
                </a:cubicBezTo>
                <a:cubicBezTo>
                  <a:pt x="3773" y="44682"/>
                  <a:pt x="1660" y="47085"/>
                  <a:pt x="1368" y="49102"/>
                </a:cubicBezTo>
                <a:cubicBezTo>
                  <a:pt x="867" y="52438"/>
                  <a:pt x="3069" y="57208"/>
                  <a:pt x="6638" y="57975"/>
                </a:cubicBezTo>
                <a:cubicBezTo>
                  <a:pt x="6878" y="58032"/>
                  <a:pt x="7101" y="58058"/>
                  <a:pt x="7312" y="58058"/>
                </a:cubicBezTo>
                <a:cubicBezTo>
                  <a:pt x="7718" y="58058"/>
                  <a:pt x="8077" y="57962"/>
                  <a:pt x="8406" y="57809"/>
                </a:cubicBezTo>
                <a:lnTo>
                  <a:pt x="8406" y="57809"/>
                </a:lnTo>
                <a:cubicBezTo>
                  <a:pt x="8373" y="58709"/>
                  <a:pt x="8339" y="59610"/>
                  <a:pt x="8306" y="60511"/>
                </a:cubicBezTo>
                <a:cubicBezTo>
                  <a:pt x="8262" y="60511"/>
                  <a:pt x="8217" y="60496"/>
                  <a:pt x="8173" y="60496"/>
                </a:cubicBezTo>
                <a:cubicBezTo>
                  <a:pt x="8150" y="60496"/>
                  <a:pt x="8128" y="60500"/>
                  <a:pt x="8106" y="60511"/>
                </a:cubicBezTo>
                <a:cubicBezTo>
                  <a:pt x="7405" y="60577"/>
                  <a:pt x="6705" y="60844"/>
                  <a:pt x="6138" y="61245"/>
                </a:cubicBezTo>
                <a:cubicBezTo>
                  <a:pt x="2569" y="61712"/>
                  <a:pt x="134" y="65981"/>
                  <a:pt x="200" y="69284"/>
                </a:cubicBezTo>
                <a:cubicBezTo>
                  <a:pt x="234" y="71185"/>
                  <a:pt x="1268" y="72619"/>
                  <a:pt x="2368" y="74087"/>
                </a:cubicBezTo>
                <a:cubicBezTo>
                  <a:pt x="3202" y="75154"/>
                  <a:pt x="3836" y="76155"/>
                  <a:pt x="4470" y="77323"/>
                </a:cubicBezTo>
                <a:cubicBezTo>
                  <a:pt x="4703" y="77723"/>
                  <a:pt x="4937" y="78157"/>
                  <a:pt x="5204" y="78557"/>
                </a:cubicBezTo>
                <a:cubicBezTo>
                  <a:pt x="3870" y="80025"/>
                  <a:pt x="2335" y="81459"/>
                  <a:pt x="1535" y="83294"/>
                </a:cubicBezTo>
                <a:cubicBezTo>
                  <a:pt x="534" y="85462"/>
                  <a:pt x="0" y="88364"/>
                  <a:pt x="434" y="90732"/>
                </a:cubicBezTo>
                <a:cubicBezTo>
                  <a:pt x="767" y="92767"/>
                  <a:pt x="2035" y="93901"/>
                  <a:pt x="3736" y="94935"/>
                </a:cubicBezTo>
                <a:cubicBezTo>
                  <a:pt x="4804" y="95602"/>
                  <a:pt x="5938" y="96103"/>
                  <a:pt x="6972" y="96837"/>
                </a:cubicBezTo>
                <a:cubicBezTo>
                  <a:pt x="6972" y="96837"/>
                  <a:pt x="7005" y="96837"/>
                  <a:pt x="7005" y="96870"/>
                </a:cubicBezTo>
                <a:cubicBezTo>
                  <a:pt x="6371" y="96903"/>
                  <a:pt x="5738" y="97170"/>
                  <a:pt x="5237" y="97737"/>
                </a:cubicBezTo>
                <a:cubicBezTo>
                  <a:pt x="3870" y="99205"/>
                  <a:pt x="4403" y="102040"/>
                  <a:pt x="5070" y="103708"/>
                </a:cubicBezTo>
                <a:cubicBezTo>
                  <a:pt x="6838" y="108078"/>
                  <a:pt x="11308" y="110813"/>
                  <a:pt x="15811" y="111681"/>
                </a:cubicBezTo>
                <a:cubicBezTo>
                  <a:pt x="16741" y="111861"/>
                  <a:pt x="17852" y="112122"/>
                  <a:pt x="18894" y="112122"/>
                </a:cubicBezTo>
                <a:cubicBezTo>
                  <a:pt x="19197" y="112122"/>
                  <a:pt x="19495" y="112100"/>
                  <a:pt x="19781" y="112048"/>
                </a:cubicBezTo>
                <a:cubicBezTo>
                  <a:pt x="20215" y="112515"/>
                  <a:pt x="20748" y="112881"/>
                  <a:pt x="21215" y="113315"/>
                </a:cubicBezTo>
                <a:cubicBezTo>
                  <a:pt x="22049" y="114149"/>
                  <a:pt x="22750" y="115083"/>
                  <a:pt x="23350" y="116084"/>
                </a:cubicBezTo>
                <a:cubicBezTo>
                  <a:pt x="24551" y="118052"/>
                  <a:pt x="25385" y="120187"/>
                  <a:pt x="26286" y="122322"/>
                </a:cubicBezTo>
                <a:cubicBezTo>
                  <a:pt x="27987" y="126491"/>
                  <a:pt x="30222" y="130461"/>
                  <a:pt x="33324" y="133730"/>
                </a:cubicBezTo>
                <a:cubicBezTo>
                  <a:pt x="34925" y="135431"/>
                  <a:pt x="36693" y="136932"/>
                  <a:pt x="38594" y="138266"/>
                </a:cubicBezTo>
                <a:cubicBezTo>
                  <a:pt x="40829" y="139801"/>
                  <a:pt x="43031" y="141168"/>
                  <a:pt x="44265" y="143670"/>
                </a:cubicBezTo>
                <a:cubicBezTo>
                  <a:pt x="45599" y="146305"/>
                  <a:pt x="45866" y="149508"/>
                  <a:pt x="46100" y="152410"/>
                </a:cubicBezTo>
                <a:cubicBezTo>
                  <a:pt x="46300" y="154811"/>
                  <a:pt x="46066" y="157613"/>
                  <a:pt x="46600" y="160015"/>
                </a:cubicBezTo>
                <a:cubicBezTo>
                  <a:pt x="46500" y="160049"/>
                  <a:pt x="46367" y="160082"/>
                  <a:pt x="46266" y="160082"/>
                </a:cubicBezTo>
                <a:cubicBezTo>
                  <a:pt x="45866" y="160182"/>
                  <a:pt x="46000" y="160716"/>
                  <a:pt x="46333" y="160749"/>
                </a:cubicBezTo>
                <a:lnTo>
                  <a:pt x="46800" y="160749"/>
                </a:lnTo>
                <a:cubicBezTo>
                  <a:pt x="46800" y="160816"/>
                  <a:pt x="46834" y="160849"/>
                  <a:pt x="46834" y="160916"/>
                </a:cubicBezTo>
                <a:cubicBezTo>
                  <a:pt x="46903" y="161107"/>
                  <a:pt x="47099" y="161217"/>
                  <a:pt x="47285" y="161217"/>
                </a:cubicBezTo>
                <a:cubicBezTo>
                  <a:pt x="47457" y="161217"/>
                  <a:pt x="47620" y="161124"/>
                  <a:pt x="47667" y="160916"/>
                </a:cubicBezTo>
                <a:cubicBezTo>
                  <a:pt x="47701" y="160849"/>
                  <a:pt x="47701" y="160816"/>
                  <a:pt x="47701" y="160749"/>
                </a:cubicBezTo>
                <a:cubicBezTo>
                  <a:pt x="50002" y="160682"/>
                  <a:pt x="52271" y="160115"/>
                  <a:pt x="54472" y="159615"/>
                </a:cubicBezTo>
                <a:cubicBezTo>
                  <a:pt x="55506" y="159381"/>
                  <a:pt x="56507" y="159148"/>
                  <a:pt x="57508" y="158914"/>
                </a:cubicBezTo>
                <a:cubicBezTo>
                  <a:pt x="57575" y="159181"/>
                  <a:pt x="57608" y="159448"/>
                  <a:pt x="57675" y="159715"/>
                </a:cubicBezTo>
                <a:cubicBezTo>
                  <a:pt x="57675" y="159757"/>
                  <a:pt x="57698" y="159775"/>
                  <a:pt x="57725" y="159775"/>
                </a:cubicBezTo>
                <a:cubicBezTo>
                  <a:pt x="57763" y="159775"/>
                  <a:pt x="57808" y="159740"/>
                  <a:pt x="57808" y="159682"/>
                </a:cubicBezTo>
                <a:cubicBezTo>
                  <a:pt x="57741" y="159415"/>
                  <a:pt x="57708" y="159148"/>
                  <a:pt x="57675" y="158881"/>
                </a:cubicBezTo>
                <a:cubicBezTo>
                  <a:pt x="59676" y="158414"/>
                  <a:pt x="61711" y="157914"/>
                  <a:pt x="63746" y="157480"/>
                </a:cubicBezTo>
                <a:cubicBezTo>
                  <a:pt x="66681" y="156846"/>
                  <a:pt x="69650" y="156212"/>
                  <a:pt x="72619" y="155579"/>
                </a:cubicBezTo>
                <a:cubicBezTo>
                  <a:pt x="75421" y="155012"/>
                  <a:pt x="78356" y="154111"/>
                  <a:pt x="81258" y="153811"/>
                </a:cubicBezTo>
                <a:cubicBezTo>
                  <a:pt x="81358" y="154011"/>
                  <a:pt x="81458" y="154244"/>
                  <a:pt x="81592" y="154445"/>
                </a:cubicBezTo>
                <a:cubicBezTo>
                  <a:pt x="81658" y="154577"/>
                  <a:pt x="81782" y="154636"/>
                  <a:pt x="81907" y="154636"/>
                </a:cubicBezTo>
                <a:cubicBezTo>
                  <a:pt x="82098" y="154636"/>
                  <a:pt x="82292" y="154499"/>
                  <a:pt x="82292" y="154278"/>
                </a:cubicBezTo>
                <a:cubicBezTo>
                  <a:pt x="82292" y="154078"/>
                  <a:pt x="82259" y="153911"/>
                  <a:pt x="82259" y="153711"/>
                </a:cubicBezTo>
                <a:cubicBezTo>
                  <a:pt x="82526" y="153711"/>
                  <a:pt x="82793" y="153677"/>
                  <a:pt x="83059" y="153677"/>
                </a:cubicBezTo>
                <a:cubicBezTo>
                  <a:pt x="83930" y="153647"/>
                  <a:pt x="83720" y="152428"/>
                  <a:pt x="83110" y="152428"/>
                </a:cubicBezTo>
                <a:cubicBezTo>
                  <a:pt x="83042" y="152428"/>
                  <a:pt x="82969" y="152443"/>
                  <a:pt x="82893" y="152476"/>
                </a:cubicBezTo>
                <a:cubicBezTo>
                  <a:pt x="82659" y="152577"/>
                  <a:pt x="82392" y="152677"/>
                  <a:pt x="82159" y="152743"/>
                </a:cubicBezTo>
                <a:cubicBezTo>
                  <a:pt x="81925" y="151342"/>
                  <a:pt x="81425" y="149941"/>
                  <a:pt x="81091" y="148574"/>
                </a:cubicBezTo>
                <a:cubicBezTo>
                  <a:pt x="80558" y="146472"/>
                  <a:pt x="80024" y="144371"/>
                  <a:pt x="79490" y="142269"/>
                </a:cubicBezTo>
                <a:cubicBezTo>
                  <a:pt x="78456" y="138033"/>
                  <a:pt x="77555" y="133796"/>
                  <a:pt x="76488" y="129593"/>
                </a:cubicBezTo>
                <a:cubicBezTo>
                  <a:pt x="75354" y="125257"/>
                  <a:pt x="74220" y="120987"/>
                  <a:pt x="74253" y="116451"/>
                </a:cubicBezTo>
                <a:cubicBezTo>
                  <a:pt x="74286" y="112515"/>
                  <a:pt x="74987" y="108578"/>
                  <a:pt x="76188" y="104809"/>
                </a:cubicBezTo>
                <a:cubicBezTo>
                  <a:pt x="77255" y="101440"/>
                  <a:pt x="78489" y="98304"/>
                  <a:pt x="78156" y="94668"/>
                </a:cubicBezTo>
                <a:cubicBezTo>
                  <a:pt x="77789" y="90432"/>
                  <a:pt x="76088" y="86429"/>
                  <a:pt x="75554" y="82193"/>
                </a:cubicBezTo>
                <a:cubicBezTo>
                  <a:pt x="74854" y="76656"/>
                  <a:pt x="76455" y="69584"/>
                  <a:pt x="73553" y="64514"/>
                </a:cubicBezTo>
                <a:cubicBezTo>
                  <a:pt x="72118" y="60811"/>
                  <a:pt x="68616" y="58476"/>
                  <a:pt x="65847" y="55807"/>
                </a:cubicBezTo>
                <a:cubicBezTo>
                  <a:pt x="65013" y="54940"/>
                  <a:pt x="64246" y="53973"/>
                  <a:pt x="63646" y="52939"/>
                </a:cubicBezTo>
                <a:cubicBezTo>
                  <a:pt x="62945" y="51771"/>
                  <a:pt x="62812" y="50503"/>
                  <a:pt x="62278" y="49269"/>
                </a:cubicBezTo>
                <a:cubicBezTo>
                  <a:pt x="61878" y="48402"/>
                  <a:pt x="61311" y="47768"/>
                  <a:pt x="60577" y="47501"/>
                </a:cubicBezTo>
                <a:cubicBezTo>
                  <a:pt x="60577" y="47401"/>
                  <a:pt x="60543" y="47335"/>
                  <a:pt x="60477" y="47268"/>
                </a:cubicBezTo>
                <a:cubicBezTo>
                  <a:pt x="60160" y="47083"/>
                  <a:pt x="59856" y="47003"/>
                  <a:pt x="59565" y="47003"/>
                </a:cubicBezTo>
                <a:cubicBezTo>
                  <a:pt x="58754" y="47003"/>
                  <a:pt x="58057" y="47631"/>
                  <a:pt x="57541" y="48369"/>
                </a:cubicBezTo>
                <a:cubicBezTo>
                  <a:pt x="57608" y="45833"/>
                  <a:pt x="57474" y="43265"/>
                  <a:pt x="57441" y="40730"/>
                </a:cubicBezTo>
                <a:lnTo>
                  <a:pt x="57408" y="30923"/>
                </a:lnTo>
                <a:cubicBezTo>
                  <a:pt x="57341" y="24518"/>
                  <a:pt x="57274" y="18114"/>
                  <a:pt x="57374" y="11709"/>
                </a:cubicBezTo>
                <a:cubicBezTo>
                  <a:pt x="57441" y="7573"/>
                  <a:pt x="57141" y="2236"/>
                  <a:pt x="52304" y="868"/>
                </a:cubicBezTo>
                <a:cubicBezTo>
                  <a:pt x="50721" y="433"/>
                  <a:pt x="48997" y="361"/>
                  <a:pt x="47278" y="361"/>
                </a:cubicBezTo>
                <a:cubicBezTo>
                  <a:pt x="46439" y="361"/>
                  <a:pt x="45601" y="378"/>
                  <a:pt x="44782" y="378"/>
                </a:cubicBezTo>
                <a:cubicBezTo>
                  <a:pt x="44450" y="378"/>
                  <a:pt x="44122" y="375"/>
                  <a:pt x="43798" y="368"/>
                </a:cubicBezTo>
                <a:cubicBezTo>
                  <a:pt x="42196" y="350"/>
                  <a:pt x="40568" y="296"/>
                  <a:pt x="38940" y="296"/>
                </a:cubicBezTo>
                <a:cubicBezTo>
                  <a:pt x="37449" y="296"/>
                  <a:pt x="35959" y="342"/>
                  <a:pt x="34491" y="501"/>
                </a:cubicBezTo>
                <a:cubicBezTo>
                  <a:pt x="31454" y="294"/>
                  <a:pt x="28429" y="203"/>
                  <a:pt x="25385" y="203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pic>
        <p:nvPicPr>
          <p:cNvPr id="199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1749"/>
            <a:ext cx="14630399" cy="1277006"/>
          </a:xfrm>
          <a:prstGeom prst="rect">
            <a:avLst/>
          </a:prstGeom>
        </p:spPr>
      </p:pic>
      <p:pic>
        <p:nvPicPr>
          <p:cNvPr id="200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194395" y="1594390"/>
            <a:ext cx="11129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Ota-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onalar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oʻquvchilarga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xizmatlarni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taqdim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etish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44596" y="2680691"/>
            <a:ext cx="725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e-shahodatnoma.uz </a:t>
            </a:r>
            <a:r>
              <a:rPr lang="uz-Cyrl-UZ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r>
              <a:rPr lang="en-US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shahodatnoma</a:t>
            </a:r>
            <a:r>
              <a:rPr lang="en-US" sz="24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platformasi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17204" y="3853947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my.maktab.uz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z-Cyrl-UZ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o‘quvchilarni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umumta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’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lim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maktablariga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onlayn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qabul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qilish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boshqa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maktabga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o‘tkazish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tizimi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17204" y="5949518"/>
            <a:ext cx="5148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maktab.uz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z-Cyrl-UZ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masofaviy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taʼlim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onlayn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platformasi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693610" y="4238881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olympiad.uzedu.uz</a:t>
            </a:r>
            <a:r>
              <a:rPr lang="uz-Cyrl-UZ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fan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olimpiadalari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onlayn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platformasi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859078" y="5935587"/>
            <a:ext cx="4897496" cy="665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algn="ctr">
              <a:lnSpc>
                <a:spcPct val="106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artshop.uzedu.uz</a:t>
            </a:r>
            <a:r>
              <a:rPr lang="uz-Cyrl-UZ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maktab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oʻquv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qurollarini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algn="ctr">
              <a:lnSpc>
                <a:spcPct val="106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onlayn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xarid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platformasi</a:t>
            </a:r>
            <a:r>
              <a:rPr lang="en-US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6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29171"/>
            <a:ext cx="14630399" cy="1277006"/>
          </a:xfrm>
          <a:prstGeom prst="rect">
            <a:avLst/>
          </a:prstGeom>
        </p:spPr>
      </p:pic>
      <p:pic>
        <p:nvPicPr>
          <p:cNvPr id="68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659989" y="2081797"/>
            <a:ext cx="7631364" cy="48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  <a:tabLst>
                <a:tab pos="540385" algn="l"/>
              </a:tabLst>
            </a:pP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Pedagogik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dasturiy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vositalar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taʼlim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beruvchilarga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dars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darsdan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tashqari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jarayonlarda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raqamli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texnologiya­lardan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foydalangan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holda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interfaol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taʼlim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resurslarini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yaratish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ulardan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taʼlim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oluvchilar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tomonidan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biron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fan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kasbni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qiziqarli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samarali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oʻrganish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qoʻllaniladigan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dasturiy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ilovalar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hisoblanadi</a:t>
            </a:r>
            <a:r>
              <a:rPr lang="en-US" sz="3200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7503"/>
          <a:stretch/>
        </p:blipFill>
        <p:spPr>
          <a:xfrm>
            <a:off x="-1" y="1184852"/>
            <a:ext cx="6592711" cy="7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D27E-0252-3C2C-92D5-228AE80F0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430F844-32ED-115F-8BEB-13D4CA6FD9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" y="1127601"/>
            <a:ext cx="14630400" cy="7733911"/>
          </a:xfrm>
          <a:prstGeom prst="rect">
            <a:avLst/>
          </a:prstGeom>
        </p:spPr>
      </p:pic>
      <p:pic>
        <p:nvPicPr>
          <p:cNvPr id="11" name="Graphic 2">
            <a:extLst>
              <a:ext uri="{FF2B5EF4-FFF2-40B4-BE49-F238E27FC236}">
                <a16:creationId xmlns:a16="http://schemas.microsoft.com/office/drawing/2014/main" id="{3EBD8D0F-AB21-9481-1F8A-C95E072A0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51749"/>
            <a:ext cx="14630399" cy="1277006"/>
          </a:xfrm>
          <a:prstGeom prst="rect">
            <a:avLst/>
          </a:prstGeom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2E2E5FD0-D540-8445-AAC1-0CE3527FBC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403DAB6-51DB-7170-CA97-B79267FCC7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63137" y="3424868"/>
            <a:ext cx="7037798" cy="37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5"/>
              </a:lnSpc>
              <a:spcBef>
                <a:spcPts val="800"/>
              </a:spcBef>
              <a:spcAft>
                <a:spcPts val="0"/>
              </a:spcAft>
              <a:tabLst>
                <a:tab pos="540385" algn="l"/>
              </a:tabLst>
            </a:pPr>
            <a:endParaRPr lang="ru-RU" sz="3200" dirty="0">
              <a:latin typeface="Inter 18p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500"/>
              </a:spcAft>
              <a:tabLst>
                <a:tab pos="540385" algn="l"/>
              </a:tabLst>
            </a:pPr>
            <a:r>
              <a:rPr lang="en-US" sz="3200" b="1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</a:t>
            </a:r>
            <a:r>
              <a:rPr lang="en-US" sz="3200" b="1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texnologiyalar</a:t>
            </a:r>
            <a:r>
              <a:rPr lang="en-US" sz="3200" b="1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real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dunyoda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amalga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oshirilayotgan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jarayonlarni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virtual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muhitda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tajriba-sinovdan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oʻtkazishni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osonlashtiruvchi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real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vaziyatlar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integratsiya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qilish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imkonini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beruvchi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texnologiyalarga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nisbatan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aytiladi</a:t>
            </a:r>
            <a:r>
              <a:rPr lang="en-US" sz="3200" dirty="0">
                <a:solidFill>
                  <a:srgbClr val="4C4C4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3200" dirty="0">
              <a:effectLst/>
              <a:latin typeface="Inter 18p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lendale Jamoat kolleji immersiv STEM ta'limi uchun Dreamscape-ning VR  texnologiyasini qabul qiladi | Metaverse Po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5846"/>
            <a:ext cx="6082300" cy="756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313683" y="2080514"/>
            <a:ext cx="4815549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5"/>
              </a:lnSpc>
              <a:spcBef>
                <a:spcPts val="800"/>
              </a:spcBef>
              <a:spcAft>
                <a:spcPts val="0"/>
              </a:spcAft>
              <a:tabLst>
                <a:tab pos="540385" algn="l"/>
              </a:tabLst>
            </a:pPr>
            <a:r>
              <a:rPr lang="en-US" sz="36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Ta‘limda</a:t>
            </a:r>
            <a:r>
              <a:rPr lang="en-US" sz="36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</a:t>
            </a:r>
            <a:r>
              <a:rPr lang="en-US" sz="36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405"/>
              </a:lnSpc>
              <a:spcBef>
                <a:spcPts val="800"/>
              </a:spcBef>
              <a:spcAft>
                <a:spcPts val="0"/>
              </a:spcAft>
              <a:tabLst>
                <a:tab pos="540385" algn="l"/>
              </a:tabLst>
            </a:pPr>
            <a:endParaRPr lang="en-US" sz="3600" b="1" dirty="0">
              <a:solidFill>
                <a:srgbClr val="211D1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405"/>
              </a:lnSpc>
              <a:spcBef>
                <a:spcPts val="800"/>
              </a:spcBef>
              <a:spcAft>
                <a:spcPts val="0"/>
              </a:spcAft>
              <a:tabLst>
                <a:tab pos="540385" algn="l"/>
              </a:tabLst>
            </a:pPr>
            <a:r>
              <a:rPr lang="en-US" sz="36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texnologiyalarning</a:t>
            </a:r>
            <a:r>
              <a:rPr lang="en-US" sz="36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roli</a:t>
            </a:r>
            <a:r>
              <a:rPr lang="en-US" sz="36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308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4" y="7639050"/>
            <a:ext cx="1642312" cy="590550"/>
          </a:xfrm>
          <a:prstGeom prst="rect">
            <a:avLst/>
          </a:prstGeom>
        </p:spPr>
      </p:pic>
      <p:pic>
        <p:nvPicPr>
          <p:cNvPr id="6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74439"/>
            <a:ext cx="14630399" cy="1387365"/>
          </a:xfrm>
          <a:prstGeom prst="rect">
            <a:avLst/>
          </a:prstGeom>
        </p:spPr>
      </p:pic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38" y="214259"/>
            <a:ext cx="2917724" cy="809968"/>
          </a:xfrm>
          <a:prstGeom prst="rect">
            <a:avLst/>
          </a:prstGeom>
        </p:spPr>
      </p:pic>
      <p:pic>
        <p:nvPicPr>
          <p:cNvPr id="8198" name="Picture 6" descr="What is PhET and How Can It Be Used for Teaching? Tips and Tricks | Tech &amp;  Learn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07" y="4643014"/>
            <a:ext cx="3239337" cy="22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he Physics Avia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14" y="4894407"/>
            <a:ext cx="2917724" cy="27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oPhysics Plane Mirror Simulation - YouTub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26" y="2176492"/>
            <a:ext cx="3095900" cy="232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Khan Academy - BOOST Caf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07" y="2265880"/>
            <a:ext cx="3028950" cy="17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Мастер-класс &quot;Применение программы «GeoGebra»&quot;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05" y="1427988"/>
            <a:ext cx="41052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blogslead on X: &quot;https://t.co/lycNyfVvxy math solver This application is  made for maths you can solve any math problem with this app. Also, it helps  you improve your math with quizzes and game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895" y="3804814"/>
            <a:ext cx="431560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hemCollective: New Application for High School Science Teachers | Jared P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542" y="5768662"/>
            <a:ext cx="51054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8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7" y="1672809"/>
            <a:ext cx="13042821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1F295C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Ta‘limda</a:t>
            </a:r>
            <a:r>
              <a:rPr lang="en-US" sz="4000" b="1" dirty="0">
                <a:solidFill>
                  <a:srgbClr val="1F295C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1F295C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sun‘iy</a:t>
            </a:r>
            <a:r>
              <a:rPr lang="en-US" sz="4000" b="1" dirty="0">
                <a:solidFill>
                  <a:srgbClr val="1F295C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intellekt texnologiyalari</a:t>
            </a:r>
            <a:endParaRPr lang="en-US" sz="4000" dirty="0">
              <a:solidFill>
                <a:srgbClr val="1F29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193" y="7639050"/>
            <a:ext cx="1673843" cy="590550"/>
          </a:xfrm>
          <a:prstGeom prst="rect">
            <a:avLst/>
          </a:prstGeom>
        </p:spPr>
      </p:pic>
      <p:pic>
        <p:nvPicPr>
          <p:cNvPr id="15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40460"/>
            <a:ext cx="14630399" cy="1277006"/>
          </a:xfrm>
          <a:prstGeom prst="rect">
            <a:avLst/>
          </a:prstGeom>
        </p:spPr>
      </p:pic>
      <p:pic>
        <p:nvPicPr>
          <p:cNvPr id="16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6654971" y="2797751"/>
            <a:ext cx="71816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Sun‘iy</a:t>
            </a:r>
            <a:r>
              <a:rPr lang="en-US" sz="3200" b="1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intellekt</a:t>
            </a:r>
            <a:r>
              <a:rPr lang="en-US" sz="3200" b="1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ta‘limda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ma‘lumotlarga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asoslangan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qarorlar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qabul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qilish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ma‘lumotlar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tayyorlash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dars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jarayonlarini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monitoring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qilish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xavfsizlikni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ta‘minlash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shaxsga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yoʻnaltirilgan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rivojlantirish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orqali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oluvchilarni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kasbga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yoʻnaltirish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kabi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murakkab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jarayonlarni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osonlashtirishga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imkon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bermoqda</a:t>
            </a:r>
            <a:r>
              <a:rPr 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sz="3200" dirty="0"/>
          </a:p>
        </p:txBody>
      </p:sp>
      <p:pic>
        <p:nvPicPr>
          <p:cNvPr id="10242" name="Picture 2" descr="Sun'iy intellekt rivojlanishi va uni tasniflash mexanizmlari | huquqburch.u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" y="2480767"/>
            <a:ext cx="6185043" cy="54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3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18919"/>
          <a:stretch/>
        </p:blipFill>
        <p:spPr>
          <a:xfrm>
            <a:off x="1" y="1068512"/>
            <a:ext cx="14630399" cy="7161088"/>
          </a:xfrm>
          <a:prstGeom prst="rect">
            <a:avLst/>
          </a:prstGeom>
        </p:spPr>
      </p:pic>
      <p:pic>
        <p:nvPicPr>
          <p:cNvPr id="4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0460"/>
            <a:ext cx="14630399" cy="1277006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03DAB6-51DB-7170-CA97-B79267FCC7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3691"/>
          <a:stretch/>
        </p:blipFill>
        <p:spPr>
          <a:xfrm>
            <a:off x="-18406" y="2342507"/>
            <a:ext cx="14648807" cy="5887093"/>
          </a:xfrm>
          <a:prstGeom prst="rect">
            <a:avLst/>
          </a:prstGeom>
        </p:spPr>
      </p:pic>
      <p:pic>
        <p:nvPicPr>
          <p:cNvPr id="4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0460"/>
            <a:ext cx="14630399" cy="12770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03" y="1311778"/>
            <a:ext cx="14630399" cy="955496"/>
          </a:xfrm>
          <a:prstGeom prst="rect">
            <a:avLst/>
          </a:prstGeom>
        </p:spPr>
      </p:pic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03DAB6-51DB-7170-CA97-B79267FCC7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oogle Shape;1198;p37"/>
          <p:cNvGrpSpPr/>
          <p:nvPr/>
        </p:nvGrpSpPr>
        <p:grpSpPr>
          <a:xfrm>
            <a:off x="746727" y="1974560"/>
            <a:ext cx="13140274" cy="5691360"/>
            <a:chOff x="466704" y="1192250"/>
            <a:chExt cx="8212671" cy="3557100"/>
          </a:xfrm>
        </p:grpSpPr>
        <p:sp>
          <p:nvSpPr>
            <p:cNvPr id="1199" name="Google Shape;1199;p37"/>
            <p:cNvSpPr/>
            <p:nvPr/>
          </p:nvSpPr>
          <p:spPr>
            <a:xfrm>
              <a:off x="1289687" y="1573432"/>
              <a:ext cx="1390584" cy="2784172"/>
            </a:xfrm>
            <a:custGeom>
              <a:avLst/>
              <a:gdLst/>
              <a:ahLst/>
              <a:cxnLst/>
              <a:rect l="l" t="t" r="r" b="b"/>
              <a:pathLst>
                <a:path w="11108" h="22240" extrusionOk="0">
                  <a:moveTo>
                    <a:pt x="1" y="0"/>
                  </a:moveTo>
                  <a:lnTo>
                    <a:pt x="1" y="53"/>
                  </a:lnTo>
                  <a:cubicBezTo>
                    <a:pt x="3048" y="53"/>
                    <a:pt x="5805" y="1298"/>
                    <a:pt x="7820" y="3313"/>
                  </a:cubicBezTo>
                  <a:cubicBezTo>
                    <a:pt x="9809" y="5302"/>
                    <a:pt x="11054" y="8059"/>
                    <a:pt x="11054" y="11106"/>
                  </a:cubicBezTo>
                  <a:cubicBezTo>
                    <a:pt x="11054" y="14181"/>
                    <a:pt x="9809" y="16938"/>
                    <a:pt x="7820" y="18927"/>
                  </a:cubicBezTo>
                  <a:cubicBezTo>
                    <a:pt x="5805" y="20942"/>
                    <a:pt x="3048" y="22161"/>
                    <a:pt x="1" y="22161"/>
                  </a:cubicBezTo>
                  <a:lnTo>
                    <a:pt x="1" y="22240"/>
                  </a:lnTo>
                  <a:cubicBezTo>
                    <a:pt x="6151" y="22240"/>
                    <a:pt x="11107" y="17256"/>
                    <a:pt x="11107" y="11106"/>
                  </a:cubicBezTo>
                  <a:cubicBezTo>
                    <a:pt x="11107" y="4984"/>
                    <a:pt x="615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1256512" y="1530117"/>
              <a:ext cx="93140" cy="93014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2" y="0"/>
                  </a:moveTo>
                  <a:cubicBezTo>
                    <a:pt x="160" y="0"/>
                    <a:pt x="1" y="159"/>
                    <a:pt x="1" y="372"/>
                  </a:cubicBezTo>
                  <a:cubicBezTo>
                    <a:pt x="1" y="584"/>
                    <a:pt x="160" y="743"/>
                    <a:pt x="372" y="743"/>
                  </a:cubicBezTo>
                  <a:cubicBezTo>
                    <a:pt x="556" y="743"/>
                    <a:pt x="743" y="584"/>
                    <a:pt x="743" y="372"/>
                  </a:cubicBezTo>
                  <a:cubicBezTo>
                    <a:pt x="743" y="159"/>
                    <a:pt x="556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1256512" y="4294633"/>
              <a:ext cx="93140" cy="93014"/>
            </a:xfrm>
            <a:custGeom>
              <a:avLst/>
              <a:gdLst/>
              <a:ahLst/>
              <a:cxnLst/>
              <a:rect l="l" t="t" r="r" b="b"/>
              <a:pathLst>
                <a:path w="744" h="743" extrusionOk="0">
                  <a:moveTo>
                    <a:pt x="372" y="0"/>
                  </a:moveTo>
                  <a:cubicBezTo>
                    <a:pt x="160" y="0"/>
                    <a:pt x="1" y="185"/>
                    <a:pt x="1" y="371"/>
                  </a:cubicBezTo>
                  <a:cubicBezTo>
                    <a:pt x="1" y="583"/>
                    <a:pt x="160" y="742"/>
                    <a:pt x="372" y="742"/>
                  </a:cubicBezTo>
                  <a:cubicBezTo>
                    <a:pt x="556" y="742"/>
                    <a:pt x="743" y="583"/>
                    <a:pt x="743" y="371"/>
                  </a:cubicBezTo>
                  <a:cubicBezTo>
                    <a:pt x="743" y="185"/>
                    <a:pt x="556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312847" y="2147417"/>
              <a:ext cx="833248" cy="869553"/>
            </a:xfrm>
            <a:custGeom>
              <a:avLst/>
              <a:gdLst/>
              <a:ahLst/>
              <a:cxnLst/>
              <a:rect l="l" t="t" r="r" b="b"/>
              <a:pathLst>
                <a:path w="6656" h="6946" extrusionOk="0">
                  <a:moveTo>
                    <a:pt x="2944" y="0"/>
                  </a:moveTo>
                  <a:lnTo>
                    <a:pt x="0" y="6945"/>
                  </a:lnTo>
                  <a:lnTo>
                    <a:pt x="0" y="6945"/>
                  </a:lnTo>
                  <a:lnTo>
                    <a:pt x="6655" y="4241"/>
                  </a:lnTo>
                  <a:cubicBezTo>
                    <a:pt x="6628" y="4110"/>
                    <a:pt x="6575" y="3951"/>
                    <a:pt x="6496" y="3792"/>
                  </a:cubicBezTo>
                  <a:cubicBezTo>
                    <a:pt x="5807" y="2068"/>
                    <a:pt x="4507" y="770"/>
                    <a:pt x="2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1312847" y="2678337"/>
              <a:ext cx="909363" cy="673885"/>
            </a:xfrm>
            <a:custGeom>
              <a:avLst/>
              <a:gdLst/>
              <a:ahLst/>
              <a:cxnLst/>
              <a:rect l="l" t="t" r="r" b="b"/>
              <a:pathLst>
                <a:path w="7264" h="5383" extrusionOk="0">
                  <a:moveTo>
                    <a:pt x="6655" y="0"/>
                  </a:moveTo>
                  <a:lnTo>
                    <a:pt x="0" y="2704"/>
                  </a:lnTo>
                  <a:lnTo>
                    <a:pt x="6337" y="5383"/>
                  </a:lnTo>
                  <a:cubicBezTo>
                    <a:pt x="7105" y="3765"/>
                    <a:pt x="7264" y="1831"/>
                    <a:pt x="6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951305" y="2057908"/>
              <a:ext cx="730094" cy="959062"/>
            </a:xfrm>
            <a:custGeom>
              <a:avLst/>
              <a:gdLst/>
              <a:ahLst/>
              <a:cxnLst/>
              <a:rect l="l" t="t" r="r" b="b"/>
              <a:pathLst>
                <a:path w="5832" h="7661" extrusionOk="0">
                  <a:moveTo>
                    <a:pt x="2689" y="1"/>
                  </a:moveTo>
                  <a:cubicBezTo>
                    <a:pt x="1788" y="1"/>
                    <a:pt x="875" y="171"/>
                    <a:pt x="0" y="531"/>
                  </a:cubicBezTo>
                  <a:lnTo>
                    <a:pt x="2888" y="7660"/>
                  </a:lnTo>
                  <a:lnTo>
                    <a:pt x="5832" y="715"/>
                  </a:lnTo>
                  <a:cubicBezTo>
                    <a:pt x="4859" y="250"/>
                    <a:pt x="3782" y="1"/>
                    <a:pt x="26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974339" y="3016844"/>
              <a:ext cx="657235" cy="852778"/>
            </a:xfrm>
            <a:custGeom>
              <a:avLst/>
              <a:gdLst/>
              <a:ahLst/>
              <a:cxnLst/>
              <a:rect l="l" t="t" r="r" b="b"/>
              <a:pathLst>
                <a:path w="5250" h="6812" extrusionOk="0">
                  <a:moveTo>
                    <a:pt x="2704" y="0"/>
                  </a:moveTo>
                  <a:lnTo>
                    <a:pt x="1" y="6362"/>
                  </a:lnTo>
                  <a:cubicBezTo>
                    <a:pt x="798" y="6659"/>
                    <a:pt x="1644" y="6811"/>
                    <a:pt x="2502" y="6811"/>
                  </a:cubicBezTo>
                  <a:cubicBezTo>
                    <a:pt x="3413" y="6811"/>
                    <a:pt x="4336" y="6639"/>
                    <a:pt x="5224" y="6284"/>
                  </a:cubicBezTo>
                  <a:lnTo>
                    <a:pt x="5249" y="6284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312847" y="3016844"/>
              <a:ext cx="793439" cy="786679"/>
            </a:xfrm>
            <a:custGeom>
              <a:avLst/>
              <a:gdLst/>
              <a:ahLst/>
              <a:cxnLst/>
              <a:rect l="l" t="t" r="r" b="b"/>
              <a:pathLst>
                <a:path w="6338" h="6284" extrusionOk="0">
                  <a:moveTo>
                    <a:pt x="0" y="0"/>
                  </a:moveTo>
                  <a:lnTo>
                    <a:pt x="2545" y="6284"/>
                  </a:lnTo>
                  <a:cubicBezTo>
                    <a:pt x="4269" y="5567"/>
                    <a:pt x="5567" y="4269"/>
                    <a:pt x="6337" y="26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466704" y="2150797"/>
              <a:ext cx="1622806" cy="1622806"/>
            </a:xfrm>
            <a:custGeom>
              <a:avLst/>
              <a:gdLst/>
              <a:ahLst/>
              <a:cxnLst/>
              <a:rect l="l" t="t" r="r" b="b"/>
              <a:pathLst>
                <a:path w="12963" h="12963" extrusionOk="0">
                  <a:moveTo>
                    <a:pt x="6494" y="1"/>
                  </a:moveTo>
                  <a:cubicBezTo>
                    <a:pt x="2889" y="1"/>
                    <a:pt x="1" y="2889"/>
                    <a:pt x="1" y="6469"/>
                  </a:cubicBezTo>
                  <a:cubicBezTo>
                    <a:pt x="1" y="10074"/>
                    <a:pt x="2889" y="12962"/>
                    <a:pt x="6494" y="12962"/>
                  </a:cubicBezTo>
                  <a:cubicBezTo>
                    <a:pt x="10074" y="12962"/>
                    <a:pt x="12963" y="10074"/>
                    <a:pt x="12963" y="6469"/>
                  </a:cubicBezTo>
                  <a:cubicBezTo>
                    <a:pt x="12963" y="2889"/>
                    <a:pt x="10074" y="1"/>
                    <a:pt x="6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2129203" y="1579126"/>
              <a:ext cx="501375" cy="293002"/>
            </a:xfrm>
            <a:custGeom>
              <a:avLst/>
              <a:gdLst/>
              <a:ahLst/>
              <a:cxnLst/>
              <a:rect l="l" t="t" r="r" b="b"/>
              <a:pathLst>
                <a:path w="2387" h="3050" extrusionOk="0">
                  <a:moveTo>
                    <a:pt x="2333" y="0"/>
                  </a:moveTo>
                  <a:lnTo>
                    <a:pt x="1" y="2997"/>
                  </a:lnTo>
                  <a:lnTo>
                    <a:pt x="54" y="3050"/>
                  </a:lnTo>
                  <a:lnTo>
                    <a:pt x="2386" y="28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2046320" y="1785750"/>
              <a:ext cx="162619" cy="159489"/>
            </a:xfrm>
            <a:custGeom>
              <a:avLst/>
              <a:gdLst/>
              <a:ahLst/>
              <a:cxnLst/>
              <a:rect l="l" t="t" r="r" b="b"/>
              <a:pathLst>
                <a:path w="1299" h="1274" extrusionOk="0">
                  <a:moveTo>
                    <a:pt x="637" y="1"/>
                  </a:moveTo>
                  <a:cubicBezTo>
                    <a:pt x="292" y="1"/>
                    <a:pt x="1" y="291"/>
                    <a:pt x="1" y="637"/>
                  </a:cubicBezTo>
                  <a:cubicBezTo>
                    <a:pt x="1" y="980"/>
                    <a:pt x="292" y="1273"/>
                    <a:pt x="637" y="1273"/>
                  </a:cubicBezTo>
                  <a:cubicBezTo>
                    <a:pt x="1008" y="1273"/>
                    <a:pt x="1299" y="980"/>
                    <a:pt x="1299" y="637"/>
                  </a:cubicBezTo>
                  <a:cubicBezTo>
                    <a:pt x="1299" y="291"/>
                    <a:pt x="1008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2079620" y="1818925"/>
              <a:ext cx="93014" cy="93014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1"/>
                  </a:moveTo>
                  <a:cubicBezTo>
                    <a:pt x="185" y="1"/>
                    <a:pt x="0" y="160"/>
                    <a:pt x="0" y="372"/>
                  </a:cubicBezTo>
                  <a:cubicBezTo>
                    <a:pt x="0" y="584"/>
                    <a:pt x="185" y="743"/>
                    <a:pt x="371" y="743"/>
                  </a:cubicBezTo>
                  <a:cubicBezTo>
                    <a:pt x="583" y="743"/>
                    <a:pt x="742" y="584"/>
                    <a:pt x="742" y="372"/>
                  </a:cubicBezTo>
                  <a:cubicBezTo>
                    <a:pt x="742" y="160"/>
                    <a:pt x="583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2553956" y="2223781"/>
              <a:ext cx="501376" cy="215698"/>
            </a:xfrm>
            <a:custGeom>
              <a:avLst/>
              <a:gdLst/>
              <a:ahLst/>
              <a:cxnLst/>
              <a:rect l="l" t="t" r="r" b="b"/>
              <a:pathLst>
                <a:path w="4005" h="1723" extrusionOk="0">
                  <a:moveTo>
                    <a:pt x="3977" y="1"/>
                  </a:moveTo>
                  <a:lnTo>
                    <a:pt x="1" y="1670"/>
                  </a:lnTo>
                  <a:lnTo>
                    <a:pt x="28" y="1723"/>
                  </a:lnTo>
                  <a:lnTo>
                    <a:pt x="4005" y="54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2487607" y="2353100"/>
              <a:ext cx="162869" cy="159489"/>
            </a:xfrm>
            <a:custGeom>
              <a:avLst/>
              <a:gdLst/>
              <a:ahLst/>
              <a:cxnLst/>
              <a:rect l="l" t="t" r="r" b="b"/>
              <a:pathLst>
                <a:path w="1301" h="1274" extrusionOk="0">
                  <a:moveTo>
                    <a:pt x="637" y="1"/>
                  </a:moveTo>
                  <a:cubicBezTo>
                    <a:pt x="293" y="1"/>
                    <a:pt x="1" y="293"/>
                    <a:pt x="1" y="637"/>
                  </a:cubicBezTo>
                  <a:cubicBezTo>
                    <a:pt x="1" y="1008"/>
                    <a:pt x="293" y="1273"/>
                    <a:pt x="637" y="1273"/>
                  </a:cubicBezTo>
                  <a:cubicBezTo>
                    <a:pt x="1008" y="1273"/>
                    <a:pt x="1301" y="1008"/>
                    <a:pt x="1301" y="637"/>
                  </a:cubicBezTo>
                  <a:cubicBezTo>
                    <a:pt x="1301" y="293"/>
                    <a:pt x="1008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2520781" y="2386274"/>
              <a:ext cx="93014" cy="93014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2" y="1"/>
                  </a:moveTo>
                  <a:cubicBezTo>
                    <a:pt x="187" y="1"/>
                    <a:pt x="1" y="160"/>
                    <a:pt x="1" y="372"/>
                  </a:cubicBezTo>
                  <a:cubicBezTo>
                    <a:pt x="1" y="584"/>
                    <a:pt x="187" y="743"/>
                    <a:pt x="372" y="743"/>
                  </a:cubicBezTo>
                  <a:cubicBezTo>
                    <a:pt x="584" y="743"/>
                    <a:pt x="743" y="584"/>
                    <a:pt x="743" y="372"/>
                  </a:cubicBezTo>
                  <a:cubicBezTo>
                    <a:pt x="743" y="160"/>
                    <a:pt x="584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2650351" y="2963764"/>
              <a:ext cx="511141" cy="10140"/>
            </a:xfrm>
            <a:custGeom>
              <a:avLst/>
              <a:gdLst/>
              <a:ahLst/>
              <a:cxnLst/>
              <a:rect l="l" t="t" r="r" b="b"/>
              <a:pathLst>
                <a:path w="4083" h="81" extrusionOk="0">
                  <a:moveTo>
                    <a:pt x="1" y="0"/>
                  </a:moveTo>
                  <a:lnTo>
                    <a:pt x="1" y="81"/>
                  </a:lnTo>
                  <a:lnTo>
                    <a:pt x="4083" y="81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2593766" y="2890780"/>
              <a:ext cx="162869" cy="159364"/>
            </a:xfrm>
            <a:custGeom>
              <a:avLst/>
              <a:gdLst/>
              <a:ahLst/>
              <a:cxnLst/>
              <a:rect l="l" t="t" r="r" b="b"/>
              <a:pathLst>
                <a:path w="1301" h="1273" extrusionOk="0">
                  <a:moveTo>
                    <a:pt x="665" y="0"/>
                  </a:moveTo>
                  <a:cubicBezTo>
                    <a:pt x="294" y="0"/>
                    <a:pt x="1" y="265"/>
                    <a:pt x="1" y="636"/>
                  </a:cubicBezTo>
                  <a:cubicBezTo>
                    <a:pt x="1" y="982"/>
                    <a:pt x="294" y="1272"/>
                    <a:pt x="665" y="1272"/>
                  </a:cubicBezTo>
                  <a:cubicBezTo>
                    <a:pt x="1008" y="1272"/>
                    <a:pt x="1301" y="982"/>
                    <a:pt x="1301" y="636"/>
                  </a:cubicBezTo>
                  <a:cubicBezTo>
                    <a:pt x="1301" y="265"/>
                    <a:pt x="1008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2630446" y="2923955"/>
              <a:ext cx="93014" cy="93014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2" y="0"/>
                  </a:moveTo>
                  <a:cubicBezTo>
                    <a:pt x="160" y="0"/>
                    <a:pt x="1" y="159"/>
                    <a:pt x="1" y="371"/>
                  </a:cubicBezTo>
                  <a:cubicBezTo>
                    <a:pt x="1" y="558"/>
                    <a:pt x="160" y="742"/>
                    <a:pt x="372" y="742"/>
                  </a:cubicBezTo>
                  <a:cubicBezTo>
                    <a:pt x="556" y="742"/>
                    <a:pt x="743" y="558"/>
                    <a:pt x="743" y="371"/>
                  </a:cubicBezTo>
                  <a:cubicBezTo>
                    <a:pt x="743" y="159"/>
                    <a:pt x="556" y="0"/>
                    <a:pt x="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537557" y="3494685"/>
              <a:ext cx="517776" cy="225838"/>
            </a:xfrm>
            <a:custGeom>
              <a:avLst/>
              <a:gdLst/>
              <a:ahLst/>
              <a:cxnLst/>
              <a:rect l="l" t="t" r="r" b="b"/>
              <a:pathLst>
                <a:path w="4136" h="1804" extrusionOk="0">
                  <a:moveTo>
                    <a:pt x="26" y="1"/>
                  </a:moveTo>
                  <a:lnTo>
                    <a:pt x="0" y="81"/>
                  </a:lnTo>
                  <a:lnTo>
                    <a:pt x="4108" y="1803"/>
                  </a:lnTo>
                  <a:lnTo>
                    <a:pt x="4136" y="172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484477" y="3434970"/>
              <a:ext cx="162493" cy="159364"/>
            </a:xfrm>
            <a:custGeom>
              <a:avLst/>
              <a:gdLst/>
              <a:ahLst/>
              <a:cxnLst/>
              <a:rect l="l" t="t" r="r" b="b"/>
              <a:pathLst>
                <a:path w="1298" h="1273" extrusionOk="0">
                  <a:moveTo>
                    <a:pt x="636" y="0"/>
                  </a:moveTo>
                  <a:cubicBezTo>
                    <a:pt x="291" y="0"/>
                    <a:pt x="0" y="266"/>
                    <a:pt x="0" y="637"/>
                  </a:cubicBezTo>
                  <a:cubicBezTo>
                    <a:pt x="0" y="982"/>
                    <a:pt x="291" y="1273"/>
                    <a:pt x="636" y="1273"/>
                  </a:cubicBezTo>
                  <a:cubicBezTo>
                    <a:pt x="1007" y="1273"/>
                    <a:pt x="1298" y="982"/>
                    <a:pt x="1298" y="637"/>
                  </a:cubicBezTo>
                  <a:cubicBezTo>
                    <a:pt x="1298" y="266"/>
                    <a:pt x="1007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2517652" y="3468145"/>
              <a:ext cx="96144" cy="93014"/>
            </a:xfrm>
            <a:custGeom>
              <a:avLst/>
              <a:gdLst/>
              <a:ahLst/>
              <a:cxnLst/>
              <a:rect l="l" t="t" r="r" b="b"/>
              <a:pathLst>
                <a:path w="768" h="743" extrusionOk="0">
                  <a:moveTo>
                    <a:pt x="371" y="1"/>
                  </a:moveTo>
                  <a:cubicBezTo>
                    <a:pt x="185" y="1"/>
                    <a:pt x="0" y="160"/>
                    <a:pt x="0" y="372"/>
                  </a:cubicBezTo>
                  <a:cubicBezTo>
                    <a:pt x="0" y="584"/>
                    <a:pt x="185" y="743"/>
                    <a:pt x="371" y="743"/>
                  </a:cubicBezTo>
                  <a:cubicBezTo>
                    <a:pt x="583" y="743"/>
                    <a:pt x="768" y="584"/>
                    <a:pt x="768" y="372"/>
                  </a:cubicBezTo>
                  <a:cubicBezTo>
                    <a:pt x="768" y="160"/>
                    <a:pt x="583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2109306" y="4052275"/>
              <a:ext cx="501375" cy="404975"/>
            </a:xfrm>
            <a:custGeom>
              <a:avLst/>
              <a:gdLst/>
              <a:ahLst/>
              <a:cxnLst/>
              <a:rect l="l" t="t" r="r" b="b"/>
              <a:pathLst>
                <a:path w="2546" h="3235" extrusionOk="0">
                  <a:moveTo>
                    <a:pt x="54" y="0"/>
                  </a:moveTo>
                  <a:lnTo>
                    <a:pt x="1" y="28"/>
                  </a:lnTo>
                  <a:lnTo>
                    <a:pt x="2492" y="3234"/>
                  </a:lnTo>
                  <a:lnTo>
                    <a:pt x="2545" y="320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2046320" y="3995936"/>
              <a:ext cx="159489" cy="159364"/>
            </a:xfrm>
            <a:custGeom>
              <a:avLst/>
              <a:gdLst/>
              <a:ahLst/>
              <a:cxnLst/>
              <a:rect l="l" t="t" r="r" b="b"/>
              <a:pathLst>
                <a:path w="1274" h="1273" extrusionOk="0">
                  <a:moveTo>
                    <a:pt x="637" y="0"/>
                  </a:moveTo>
                  <a:cubicBezTo>
                    <a:pt x="292" y="0"/>
                    <a:pt x="1" y="291"/>
                    <a:pt x="1" y="637"/>
                  </a:cubicBezTo>
                  <a:cubicBezTo>
                    <a:pt x="1" y="980"/>
                    <a:pt x="292" y="1273"/>
                    <a:pt x="637" y="1273"/>
                  </a:cubicBezTo>
                  <a:cubicBezTo>
                    <a:pt x="981" y="1273"/>
                    <a:pt x="1273" y="980"/>
                    <a:pt x="1273" y="637"/>
                  </a:cubicBezTo>
                  <a:cubicBezTo>
                    <a:pt x="1273" y="291"/>
                    <a:pt x="981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2079620" y="4029110"/>
              <a:ext cx="93014" cy="93014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371" y="1"/>
                  </a:moveTo>
                  <a:cubicBezTo>
                    <a:pt x="159" y="1"/>
                    <a:pt x="0" y="160"/>
                    <a:pt x="0" y="372"/>
                  </a:cubicBezTo>
                  <a:cubicBezTo>
                    <a:pt x="0" y="584"/>
                    <a:pt x="159" y="743"/>
                    <a:pt x="371" y="743"/>
                  </a:cubicBezTo>
                  <a:cubicBezTo>
                    <a:pt x="583" y="743"/>
                    <a:pt x="742" y="584"/>
                    <a:pt x="742" y="372"/>
                  </a:cubicBezTo>
                  <a:cubicBezTo>
                    <a:pt x="742" y="160"/>
                    <a:pt x="583" y="1"/>
                    <a:pt x="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2809875" y="4164050"/>
              <a:ext cx="5869500" cy="585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2588137" y="4205900"/>
              <a:ext cx="501600" cy="50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2880" dirty="0"/>
                <a:t>5</a:t>
              </a:r>
              <a:endParaRPr sz="2880" dirty="0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286275" y="3421100"/>
              <a:ext cx="5393100" cy="585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089737" y="3462950"/>
              <a:ext cx="501600" cy="50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2880" dirty="0"/>
                <a:t>4</a:t>
              </a:r>
              <a:endParaRPr sz="2880" dirty="0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286275" y="2678150"/>
              <a:ext cx="5393100" cy="585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089737" y="2720000"/>
              <a:ext cx="501600" cy="50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2880" dirty="0"/>
                <a:t>3</a:t>
              </a:r>
              <a:endParaRPr sz="2880" dirty="0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286275" y="1935200"/>
              <a:ext cx="5393100" cy="585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089737" y="1977050"/>
              <a:ext cx="501600" cy="50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2880" dirty="0"/>
                <a:t>2</a:t>
              </a:r>
              <a:endParaRPr sz="2880" dirty="0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2809875" y="1192250"/>
              <a:ext cx="5869500" cy="58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2588137" y="1234100"/>
              <a:ext cx="501600" cy="50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2880" dirty="0"/>
                <a:t>1</a:t>
              </a:r>
              <a:endParaRPr sz="2880" dirty="0"/>
            </a:p>
          </p:txBody>
        </p:sp>
      </p:grpSp>
      <p:sp>
        <p:nvSpPr>
          <p:cNvPr id="1254" name="Google Shape;1254;p37"/>
          <p:cNvSpPr txBox="1"/>
          <p:nvPr/>
        </p:nvSpPr>
        <p:spPr>
          <a:xfrm>
            <a:off x="939560" y="4343400"/>
            <a:ext cx="2199840" cy="7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REJA: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74439"/>
            <a:ext cx="14630399" cy="1387365"/>
          </a:xfrm>
          <a:prstGeom prst="rect">
            <a:avLst/>
          </a:prstGeom>
        </p:spPr>
      </p:pic>
      <p:pic>
        <p:nvPicPr>
          <p:cNvPr id="61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38" y="214259"/>
            <a:ext cx="2917724" cy="8099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44917" y="2022570"/>
            <a:ext cx="8988100" cy="87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6000"/>
              </a:lnSpc>
              <a:tabLst>
                <a:tab pos="540385" algn="l"/>
              </a:tabLst>
            </a:pPr>
            <a:r>
              <a:rPr lang="uz-Cyrl-UZ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Raqamli ta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‘</a:t>
            </a:r>
            <a:r>
              <a:rPr lang="uz-Cyrl-UZ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lim tushunchasi. Ta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‘</a:t>
            </a:r>
            <a:r>
              <a:rPr lang="uz-Cyrl-UZ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limni raqamlashtirishning maqsad va vazifalari</a:t>
            </a:r>
            <a:endParaRPr lang="ru-RU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75320" y="3408786"/>
            <a:ext cx="474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Raqamli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ta‘limning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asosiy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vositalari</a:t>
            </a:r>
            <a:endParaRPr lang="ru-R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83882" y="4631901"/>
            <a:ext cx="2997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Ilg‘or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xorijiy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tajribalar</a:t>
            </a:r>
            <a:endParaRPr lang="ru-R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801186" y="5600215"/>
            <a:ext cx="7931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Zamonaviy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pedagogik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uz-Cyrl-UZ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dasturiy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vositalar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ularning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turlari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  Virtual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laboratoriya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simulyatsiyalar</a:t>
            </a:r>
            <a:endParaRPr lang="ru-R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14774" y="7002177"/>
            <a:ext cx="5994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Sun‘iy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intellekt</a:t>
            </a: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tushunchasi</a:t>
            </a:r>
            <a:endParaRPr lang="ru-R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53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54166"/>
            <a:ext cx="14677601" cy="50754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" y="1640578"/>
            <a:ext cx="14630401" cy="1392112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40460"/>
            <a:ext cx="14630399" cy="12770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03DAB6-51DB-7170-CA97-B79267FCC7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26"/>
          <p:cNvGrpSpPr/>
          <p:nvPr/>
        </p:nvGrpSpPr>
        <p:grpSpPr>
          <a:xfrm>
            <a:off x="7618533" y="2087880"/>
            <a:ext cx="2632320" cy="5282880"/>
            <a:chOff x="4761583" y="1304925"/>
            <a:chExt cx="1645200" cy="3301800"/>
          </a:xfrm>
        </p:grpSpPr>
        <p:sp>
          <p:nvSpPr>
            <p:cNvPr id="608" name="Google Shape;608;p26"/>
            <p:cNvSpPr/>
            <p:nvPr/>
          </p:nvSpPr>
          <p:spPr>
            <a:xfrm>
              <a:off x="4761583" y="13049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2194560" rIns="0" bIns="14628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880" dirty="0"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4969108" y="1476450"/>
              <a:ext cx="1171500" cy="1171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endParaRPr sz="2880">
                <a:solidFill>
                  <a:schemeClr val="accent1"/>
                </a:solidFill>
              </a:endParaRPr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5063608" y="1570950"/>
              <a:ext cx="982500" cy="98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8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</a:t>
              </a:r>
              <a:endParaRPr sz="2880">
                <a:solidFill>
                  <a:schemeClr val="accent5"/>
                </a:solidFill>
              </a:endParaRPr>
            </a:p>
          </p:txBody>
        </p:sp>
      </p:grpSp>
      <p:grpSp>
        <p:nvGrpSpPr>
          <p:cNvPr id="611" name="Google Shape;611;p26"/>
          <p:cNvGrpSpPr/>
          <p:nvPr/>
        </p:nvGrpSpPr>
        <p:grpSpPr>
          <a:xfrm>
            <a:off x="8513851" y="6116874"/>
            <a:ext cx="985299" cy="939107"/>
            <a:chOff x="6870193" y="2295620"/>
            <a:chExt cx="360356" cy="343462"/>
          </a:xfrm>
        </p:grpSpPr>
        <p:sp>
          <p:nvSpPr>
            <p:cNvPr id="612" name="Google Shape;612;p26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614" name="Google Shape;614;p26"/>
          <p:cNvGrpSpPr/>
          <p:nvPr/>
        </p:nvGrpSpPr>
        <p:grpSpPr>
          <a:xfrm>
            <a:off x="4375347" y="2087880"/>
            <a:ext cx="2632320" cy="5282880"/>
            <a:chOff x="2734592" y="1304925"/>
            <a:chExt cx="1645200" cy="3301800"/>
          </a:xfrm>
        </p:grpSpPr>
        <p:sp>
          <p:nvSpPr>
            <p:cNvPr id="615" name="Google Shape;615;p26"/>
            <p:cNvSpPr/>
            <p:nvPr/>
          </p:nvSpPr>
          <p:spPr>
            <a:xfrm>
              <a:off x="2734592" y="13049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2194560" rIns="0" bIns="14628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880" dirty="0">
                <a:solidFill>
                  <a:srgbClr val="FFFFFF"/>
                </a:solidFill>
              </a:endParaR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971442" y="1476450"/>
              <a:ext cx="1171500" cy="1171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endParaRPr sz="2880">
                <a:solidFill>
                  <a:schemeClr val="accent1"/>
                </a:solidFill>
              </a:endParaR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3065942" y="1570950"/>
              <a:ext cx="982500" cy="98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8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</a:t>
              </a:r>
              <a:endParaRPr sz="2880">
                <a:solidFill>
                  <a:schemeClr val="accent2"/>
                </a:solidFill>
              </a:endParaRPr>
            </a:p>
          </p:txBody>
        </p:sp>
      </p:grpSp>
      <p:grpSp>
        <p:nvGrpSpPr>
          <p:cNvPr id="618" name="Google Shape;618;p26"/>
          <p:cNvGrpSpPr/>
          <p:nvPr/>
        </p:nvGrpSpPr>
        <p:grpSpPr>
          <a:xfrm>
            <a:off x="5223682" y="6139187"/>
            <a:ext cx="935635" cy="894480"/>
            <a:chOff x="7441465" y="2302860"/>
            <a:chExt cx="342192" cy="327140"/>
          </a:xfrm>
        </p:grpSpPr>
        <p:sp>
          <p:nvSpPr>
            <p:cNvPr id="619" name="Google Shape;619;p26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621" name="Google Shape;621;p26"/>
          <p:cNvGrpSpPr/>
          <p:nvPr/>
        </p:nvGrpSpPr>
        <p:grpSpPr>
          <a:xfrm>
            <a:off x="1132160" y="2087880"/>
            <a:ext cx="2632320" cy="5282880"/>
            <a:chOff x="707600" y="1304925"/>
            <a:chExt cx="1645200" cy="3301800"/>
          </a:xfrm>
        </p:grpSpPr>
        <p:sp>
          <p:nvSpPr>
            <p:cNvPr id="622" name="Google Shape;622;p26"/>
            <p:cNvSpPr/>
            <p:nvPr/>
          </p:nvSpPr>
          <p:spPr>
            <a:xfrm>
              <a:off x="707600" y="13049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194560" rIns="0" bIns="14628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3200" b="1" dirty="0" err="1">
                  <a:solidFill>
                    <a:schemeClr val="bg1"/>
                  </a:solidFill>
                </a:rPr>
                <a:t>Kuchli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</a:rPr>
                <a:t>tomonlar</a:t>
              </a:r>
              <a:endParaRPr sz="2880" dirty="0">
                <a:solidFill>
                  <a:schemeClr val="bg1"/>
                </a:solidFill>
              </a:endParaRPr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944450" y="1476450"/>
              <a:ext cx="1171500" cy="11715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880">
                <a:solidFill>
                  <a:schemeClr val="accent1"/>
                </a:solidFill>
              </a:endParaR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1038950" y="1570950"/>
              <a:ext cx="982500" cy="98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8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</a:t>
              </a:r>
              <a:endParaRPr sz="2880">
                <a:solidFill>
                  <a:schemeClr val="accent1"/>
                </a:solidFill>
              </a:endParaRPr>
            </a:p>
          </p:txBody>
        </p:sp>
      </p:grpSp>
      <p:grpSp>
        <p:nvGrpSpPr>
          <p:cNvPr id="625" name="Google Shape;625;p26"/>
          <p:cNvGrpSpPr/>
          <p:nvPr/>
        </p:nvGrpSpPr>
        <p:grpSpPr>
          <a:xfrm>
            <a:off x="2099370" y="6138754"/>
            <a:ext cx="697906" cy="895347"/>
            <a:chOff x="6974158" y="2789537"/>
            <a:chExt cx="255247" cy="327458"/>
          </a:xfrm>
        </p:grpSpPr>
        <p:sp>
          <p:nvSpPr>
            <p:cNvPr id="626" name="Google Shape;626;p26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sp>
        <p:nvSpPr>
          <p:cNvPr id="632" name="Google Shape;632;p26"/>
          <p:cNvSpPr/>
          <p:nvPr/>
        </p:nvSpPr>
        <p:spPr>
          <a:xfrm>
            <a:off x="10861720" y="2087880"/>
            <a:ext cx="2632320" cy="52828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194560" rIns="0" bIns="146280" anchor="t" anchorCtr="0">
            <a:noAutofit/>
          </a:bodyPr>
          <a:lstStyle/>
          <a:p>
            <a:pPr marL="5080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bg1"/>
                </a:solidFill>
              </a:rPr>
              <a:t>    </a:t>
            </a:r>
            <a:r>
              <a:rPr lang="en-US" sz="3200" b="1" dirty="0" err="1">
                <a:solidFill>
                  <a:schemeClr val="bg1"/>
                </a:solidFill>
              </a:rPr>
              <a:t>Xavflar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633" name="Google Shape;633;p26"/>
          <p:cNvSpPr/>
          <p:nvPr/>
        </p:nvSpPr>
        <p:spPr>
          <a:xfrm>
            <a:off x="11240680" y="2362320"/>
            <a:ext cx="1874400" cy="1874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>
              <a:solidFill>
                <a:schemeClr val="accent1"/>
              </a:solidFill>
            </a:endParaRPr>
          </a:p>
        </p:txBody>
      </p:sp>
      <p:sp>
        <p:nvSpPr>
          <p:cNvPr id="634" name="Google Shape;634;p26"/>
          <p:cNvSpPr/>
          <p:nvPr/>
        </p:nvSpPr>
        <p:spPr>
          <a:xfrm>
            <a:off x="11391880" y="2513520"/>
            <a:ext cx="1572000" cy="1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8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</a:t>
            </a:r>
            <a:endParaRPr sz="2880">
              <a:solidFill>
                <a:schemeClr val="accent4"/>
              </a:solidFill>
            </a:endParaRPr>
          </a:p>
        </p:txBody>
      </p:sp>
      <p:grpSp>
        <p:nvGrpSpPr>
          <p:cNvPr id="635" name="Google Shape;635;p26"/>
          <p:cNvGrpSpPr/>
          <p:nvPr/>
        </p:nvGrpSpPr>
        <p:grpSpPr>
          <a:xfrm>
            <a:off x="11710084" y="6151692"/>
            <a:ext cx="979048" cy="869474"/>
            <a:chOff x="3584280" y="3699191"/>
            <a:chExt cx="358069" cy="317995"/>
          </a:xfrm>
        </p:grpSpPr>
        <p:sp>
          <p:nvSpPr>
            <p:cNvPr id="636" name="Google Shape;636;p26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pic>
        <p:nvPicPr>
          <p:cNvPr id="37" name="Graphic 2">
            <a:extLst>
              <a:ext uri="{FF2B5EF4-FFF2-40B4-BE49-F238E27FC236}">
                <a16:creationId xmlns:a16="http://schemas.microsoft.com/office/drawing/2014/main" id="{A3450FCE-07E9-28AB-FC59-8E6A8A96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29171"/>
            <a:ext cx="14630399" cy="1277006"/>
          </a:xfrm>
          <a:prstGeom prst="rect">
            <a:avLst/>
          </a:prstGeom>
        </p:spPr>
      </p:pic>
      <p:pic>
        <p:nvPicPr>
          <p:cNvPr id="38" name="Рисунок 5">
            <a:extLst>
              <a:ext uri="{FF2B5EF4-FFF2-40B4-BE49-F238E27FC236}">
                <a16:creationId xmlns:a16="http://schemas.microsoft.com/office/drawing/2014/main" id="{8866E741-D473-3378-356C-B153BC025A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403DAB6-51DB-7170-CA97-B79267FCC7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05507" y="4631884"/>
            <a:ext cx="17676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Kuchsiz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tomonlar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922" y="1350611"/>
            <a:ext cx="4052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AMALIY FAOLIYAT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860843" y="4855055"/>
            <a:ext cx="2331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Imkoniyatlar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5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5"/>
          <p:cNvGrpSpPr/>
          <p:nvPr/>
        </p:nvGrpSpPr>
        <p:grpSpPr>
          <a:xfrm rot="2065476">
            <a:off x="11611110" y="1483532"/>
            <a:ext cx="2991769" cy="3495777"/>
            <a:chOff x="4579150" y="1004976"/>
            <a:chExt cx="5421120" cy="6498320"/>
          </a:xfrm>
        </p:grpSpPr>
        <p:sp>
          <p:nvSpPr>
            <p:cNvPr id="49" name="Google Shape;49;p15"/>
            <p:cNvSpPr/>
            <p:nvPr/>
          </p:nvSpPr>
          <p:spPr>
            <a:xfrm rot="-1072765">
              <a:off x="5303340" y="1799820"/>
              <a:ext cx="3582141" cy="5281118"/>
            </a:xfrm>
            <a:custGeom>
              <a:avLst/>
              <a:gdLst/>
              <a:ahLst/>
              <a:cxnLst/>
              <a:rect l="l" t="t" r="r" b="b"/>
              <a:pathLst>
                <a:path w="84484" h="124554" extrusionOk="0">
                  <a:moveTo>
                    <a:pt x="84484" y="124553"/>
                  </a:moveTo>
                  <a:lnTo>
                    <a:pt x="1" y="124553"/>
                  </a:lnTo>
                  <a:lnTo>
                    <a:pt x="1" y="0"/>
                  </a:lnTo>
                  <a:lnTo>
                    <a:pt x="84484" y="0"/>
                  </a:lnTo>
                  <a:close/>
                  <a:moveTo>
                    <a:pt x="8173" y="12376"/>
                  </a:moveTo>
                  <a:cubicBezTo>
                    <a:pt x="6912" y="12376"/>
                    <a:pt x="5885" y="13403"/>
                    <a:pt x="5885" y="14664"/>
                  </a:cubicBezTo>
                  <a:cubicBezTo>
                    <a:pt x="5885" y="15925"/>
                    <a:pt x="6912" y="16953"/>
                    <a:pt x="8173" y="16953"/>
                  </a:cubicBezTo>
                  <a:cubicBezTo>
                    <a:pt x="9481" y="16953"/>
                    <a:pt x="10508" y="15925"/>
                    <a:pt x="10508" y="14664"/>
                  </a:cubicBezTo>
                  <a:cubicBezTo>
                    <a:pt x="10508" y="13403"/>
                    <a:pt x="9481" y="12376"/>
                    <a:pt x="8173" y="12376"/>
                  </a:cubicBezTo>
                  <a:close/>
                  <a:moveTo>
                    <a:pt x="8173" y="24238"/>
                  </a:moveTo>
                  <a:cubicBezTo>
                    <a:pt x="6912" y="24238"/>
                    <a:pt x="5885" y="25266"/>
                    <a:pt x="5885" y="26573"/>
                  </a:cubicBezTo>
                  <a:cubicBezTo>
                    <a:pt x="5885" y="27834"/>
                    <a:pt x="6912" y="28862"/>
                    <a:pt x="8173" y="28862"/>
                  </a:cubicBezTo>
                  <a:cubicBezTo>
                    <a:pt x="9481" y="28862"/>
                    <a:pt x="10508" y="27834"/>
                    <a:pt x="10508" y="26573"/>
                  </a:cubicBezTo>
                  <a:cubicBezTo>
                    <a:pt x="10508" y="25266"/>
                    <a:pt x="9481" y="24238"/>
                    <a:pt x="8173" y="24238"/>
                  </a:cubicBezTo>
                  <a:close/>
                  <a:moveTo>
                    <a:pt x="8173" y="36147"/>
                  </a:moveTo>
                  <a:cubicBezTo>
                    <a:pt x="6912" y="36147"/>
                    <a:pt x="5885" y="37175"/>
                    <a:pt x="5885" y="38482"/>
                  </a:cubicBezTo>
                  <a:cubicBezTo>
                    <a:pt x="5885" y="39743"/>
                    <a:pt x="6912" y="40771"/>
                    <a:pt x="8173" y="40771"/>
                  </a:cubicBezTo>
                  <a:cubicBezTo>
                    <a:pt x="9481" y="40771"/>
                    <a:pt x="10508" y="39743"/>
                    <a:pt x="10508" y="38482"/>
                  </a:cubicBezTo>
                  <a:cubicBezTo>
                    <a:pt x="10508" y="37175"/>
                    <a:pt x="9481" y="36147"/>
                    <a:pt x="8173" y="36147"/>
                  </a:cubicBezTo>
                  <a:close/>
                  <a:moveTo>
                    <a:pt x="8173" y="48056"/>
                  </a:moveTo>
                  <a:cubicBezTo>
                    <a:pt x="6912" y="48056"/>
                    <a:pt x="5885" y="49083"/>
                    <a:pt x="5885" y="50344"/>
                  </a:cubicBezTo>
                  <a:cubicBezTo>
                    <a:pt x="5885" y="51652"/>
                    <a:pt x="6912" y="52679"/>
                    <a:pt x="8173" y="52679"/>
                  </a:cubicBezTo>
                  <a:cubicBezTo>
                    <a:pt x="9481" y="52679"/>
                    <a:pt x="10508" y="51652"/>
                    <a:pt x="10508" y="50344"/>
                  </a:cubicBezTo>
                  <a:cubicBezTo>
                    <a:pt x="10508" y="49083"/>
                    <a:pt x="9481" y="48056"/>
                    <a:pt x="8173" y="48056"/>
                  </a:cubicBezTo>
                  <a:close/>
                  <a:moveTo>
                    <a:pt x="8173" y="59965"/>
                  </a:moveTo>
                  <a:cubicBezTo>
                    <a:pt x="6912" y="59965"/>
                    <a:pt x="5885" y="60992"/>
                    <a:pt x="5885" y="62253"/>
                  </a:cubicBezTo>
                  <a:cubicBezTo>
                    <a:pt x="5885" y="63514"/>
                    <a:pt x="6912" y="64588"/>
                    <a:pt x="8173" y="64588"/>
                  </a:cubicBezTo>
                  <a:cubicBezTo>
                    <a:pt x="9481" y="64588"/>
                    <a:pt x="10508" y="63514"/>
                    <a:pt x="10508" y="62253"/>
                  </a:cubicBezTo>
                  <a:cubicBezTo>
                    <a:pt x="10508" y="60992"/>
                    <a:pt x="9481" y="59965"/>
                    <a:pt x="8173" y="59965"/>
                  </a:cubicBezTo>
                  <a:close/>
                  <a:moveTo>
                    <a:pt x="8173" y="71874"/>
                  </a:moveTo>
                  <a:cubicBezTo>
                    <a:pt x="6912" y="71874"/>
                    <a:pt x="5885" y="72901"/>
                    <a:pt x="5885" y="74162"/>
                  </a:cubicBezTo>
                  <a:cubicBezTo>
                    <a:pt x="5885" y="75423"/>
                    <a:pt x="6912" y="76451"/>
                    <a:pt x="8173" y="76451"/>
                  </a:cubicBezTo>
                  <a:cubicBezTo>
                    <a:pt x="9481" y="76451"/>
                    <a:pt x="10508" y="75423"/>
                    <a:pt x="10508" y="74162"/>
                  </a:cubicBezTo>
                  <a:cubicBezTo>
                    <a:pt x="10508" y="72901"/>
                    <a:pt x="9481" y="71874"/>
                    <a:pt x="8173" y="71874"/>
                  </a:cubicBezTo>
                  <a:close/>
                  <a:moveTo>
                    <a:pt x="8173" y="83736"/>
                  </a:moveTo>
                  <a:cubicBezTo>
                    <a:pt x="6912" y="83736"/>
                    <a:pt x="5885" y="84763"/>
                    <a:pt x="5885" y="86071"/>
                  </a:cubicBezTo>
                  <a:cubicBezTo>
                    <a:pt x="5885" y="87332"/>
                    <a:pt x="6912" y="88360"/>
                    <a:pt x="8173" y="88360"/>
                  </a:cubicBezTo>
                  <a:cubicBezTo>
                    <a:pt x="9481" y="88360"/>
                    <a:pt x="10508" y="87332"/>
                    <a:pt x="10508" y="86071"/>
                  </a:cubicBezTo>
                  <a:cubicBezTo>
                    <a:pt x="10508" y="84763"/>
                    <a:pt x="9481" y="83736"/>
                    <a:pt x="8173" y="83736"/>
                  </a:cubicBezTo>
                  <a:close/>
                  <a:moveTo>
                    <a:pt x="8173" y="95645"/>
                  </a:moveTo>
                  <a:cubicBezTo>
                    <a:pt x="6912" y="95645"/>
                    <a:pt x="5885" y="96672"/>
                    <a:pt x="5885" y="97980"/>
                  </a:cubicBezTo>
                  <a:cubicBezTo>
                    <a:pt x="5885" y="99241"/>
                    <a:pt x="6912" y="100268"/>
                    <a:pt x="8173" y="100268"/>
                  </a:cubicBezTo>
                  <a:cubicBezTo>
                    <a:pt x="9481" y="100268"/>
                    <a:pt x="10508" y="99241"/>
                    <a:pt x="10508" y="97980"/>
                  </a:cubicBezTo>
                  <a:cubicBezTo>
                    <a:pt x="10508" y="96672"/>
                    <a:pt x="9481" y="95645"/>
                    <a:pt x="8173" y="95645"/>
                  </a:cubicBezTo>
                  <a:close/>
                  <a:moveTo>
                    <a:pt x="8173" y="107554"/>
                  </a:moveTo>
                  <a:cubicBezTo>
                    <a:pt x="6912" y="107554"/>
                    <a:pt x="5885" y="108581"/>
                    <a:pt x="5885" y="109842"/>
                  </a:cubicBezTo>
                  <a:cubicBezTo>
                    <a:pt x="5885" y="111150"/>
                    <a:pt x="6912" y="112177"/>
                    <a:pt x="8173" y="112177"/>
                  </a:cubicBezTo>
                  <a:cubicBezTo>
                    <a:pt x="9481" y="112177"/>
                    <a:pt x="10508" y="111150"/>
                    <a:pt x="10508" y="109842"/>
                  </a:cubicBezTo>
                  <a:cubicBezTo>
                    <a:pt x="10508" y="108581"/>
                    <a:pt x="9481" y="107554"/>
                    <a:pt x="8173" y="10755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0" name="Google Shape;50;p15"/>
            <p:cNvSpPr/>
            <p:nvPr/>
          </p:nvSpPr>
          <p:spPr>
            <a:xfrm rot="-1072765">
              <a:off x="6555536" y="602926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1" name="Google Shape;51;p15"/>
            <p:cNvSpPr/>
            <p:nvPr/>
          </p:nvSpPr>
          <p:spPr>
            <a:xfrm rot="-1072765">
              <a:off x="6390213" y="5516678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2" name="Google Shape;52;p15"/>
            <p:cNvSpPr/>
            <p:nvPr/>
          </p:nvSpPr>
          <p:spPr>
            <a:xfrm rot="-1072765">
              <a:off x="6224278" y="500219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3" name="Google Shape;53;p15"/>
            <p:cNvSpPr/>
            <p:nvPr/>
          </p:nvSpPr>
          <p:spPr>
            <a:xfrm rot="-1072765">
              <a:off x="6058955" y="4489601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4" name="Google Shape;54;p15"/>
            <p:cNvSpPr/>
            <p:nvPr/>
          </p:nvSpPr>
          <p:spPr>
            <a:xfrm rot="-1072765">
              <a:off x="5893033" y="3975155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5" name="Google Shape;55;p15"/>
            <p:cNvSpPr/>
            <p:nvPr/>
          </p:nvSpPr>
          <p:spPr>
            <a:xfrm rot="-1072765">
              <a:off x="5727710" y="346256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0"/>
                  </a:moveTo>
                  <a:lnTo>
                    <a:pt x="59452" y="0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6" name="Google Shape;56;p15"/>
            <p:cNvSpPr/>
            <p:nvPr/>
          </p:nvSpPr>
          <p:spPr>
            <a:xfrm rot="-1072765">
              <a:off x="5562387" y="2949974"/>
              <a:ext cx="2520821" cy="42"/>
            </a:xfrm>
            <a:custGeom>
              <a:avLst/>
              <a:gdLst/>
              <a:ahLst/>
              <a:cxnLst/>
              <a:rect l="l" t="t" r="r" b="b"/>
              <a:pathLst>
                <a:path w="59453" h="1" fill="none" extrusionOk="0">
                  <a:moveTo>
                    <a:pt x="1" y="1"/>
                  </a:moveTo>
                  <a:lnTo>
                    <a:pt x="59452" y="1"/>
                  </a:lnTo>
                </a:path>
              </a:pathLst>
            </a:custGeom>
            <a:noFill/>
            <a:ln w="8175" cap="flat" cmpd="sng">
              <a:solidFill>
                <a:srgbClr val="595959"/>
              </a:solidFill>
              <a:prstDash val="solid"/>
              <a:miter lim="46701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7" name="Google Shape;57;p15"/>
            <p:cNvSpPr/>
            <p:nvPr/>
          </p:nvSpPr>
          <p:spPr>
            <a:xfrm rot="-1072765">
              <a:off x="7407918" y="1135943"/>
              <a:ext cx="958457" cy="669372"/>
            </a:xfrm>
            <a:custGeom>
              <a:avLst/>
              <a:gdLst/>
              <a:ahLst/>
              <a:cxnLst/>
              <a:rect l="l" t="t" r="r" b="b"/>
              <a:pathLst>
                <a:path w="22605" h="15787" extrusionOk="0">
                  <a:moveTo>
                    <a:pt x="6726" y="7100"/>
                  </a:moveTo>
                  <a:cubicBezTo>
                    <a:pt x="6492" y="7193"/>
                    <a:pt x="6165" y="7100"/>
                    <a:pt x="6025" y="6819"/>
                  </a:cubicBezTo>
                  <a:cubicBezTo>
                    <a:pt x="5932" y="6586"/>
                    <a:pt x="6025" y="6259"/>
                    <a:pt x="6305" y="6165"/>
                  </a:cubicBezTo>
                  <a:lnTo>
                    <a:pt x="17374" y="748"/>
                  </a:lnTo>
                  <a:cubicBezTo>
                    <a:pt x="18868" y="1"/>
                    <a:pt x="20269" y="374"/>
                    <a:pt x="21203" y="1262"/>
                  </a:cubicBezTo>
                  <a:cubicBezTo>
                    <a:pt x="21577" y="1635"/>
                    <a:pt x="21857" y="2009"/>
                    <a:pt x="22090" y="2476"/>
                  </a:cubicBezTo>
                  <a:cubicBezTo>
                    <a:pt x="22324" y="2896"/>
                    <a:pt x="22464" y="3410"/>
                    <a:pt x="22464" y="3877"/>
                  </a:cubicBezTo>
                  <a:cubicBezTo>
                    <a:pt x="22604" y="5185"/>
                    <a:pt x="22044" y="6492"/>
                    <a:pt x="20549" y="7240"/>
                  </a:cubicBezTo>
                  <a:lnTo>
                    <a:pt x="4297" y="15132"/>
                  </a:lnTo>
                  <a:cubicBezTo>
                    <a:pt x="3036" y="15786"/>
                    <a:pt x="1869" y="15506"/>
                    <a:pt x="1075" y="14805"/>
                  </a:cubicBezTo>
                  <a:cubicBezTo>
                    <a:pt x="795" y="14525"/>
                    <a:pt x="561" y="14198"/>
                    <a:pt x="374" y="13825"/>
                  </a:cubicBezTo>
                  <a:cubicBezTo>
                    <a:pt x="187" y="13451"/>
                    <a:pt x="94" y="13077"/>
                    <a:pt x="47" y="12657"/>
                  </a:cubicBezTo>
                  <a:cubicBezTo>
                    <a:pt x="1" y="11583"/>
                    <a:pt x="468" y="10462"/>
                    <a:pt x="1775" y="9855"/>
                  </a:cubicBezTo>
                  <a:lnTo>
                    <a:pt x="15973" y="2943"/>
                  </a:lnTo>
                  <a:cubicBezTo>
                    <a:pt x="16953" y="2429"/>
                    <a:pt x="17841" y="2663"/>
                    <a:pt x="18448" y="3223"/>
                  </a:cubicBezTo>
                  <a:cubicBezTo>
                    <a:pt x="18681" y="3410"/>
                    <a:pt x="18868" y="3644"/>
                    <a:pt x="19008" y="3924"/>
                  </a:cubicBezTo>
                  <a:cubicBezTo>
                    <a:pt x="19148" y="4251"/>
                    <a:pt x="19242" y="4531"/>
                    <a:pt x="19242" y="4858"/>
                  </a:cubicBezTo>
                  <a:cubicBezTo>
                    <a:pt x="19335" y="5652"/>
                    <a:pt x="18915" y="6539"/>
                    <a:pt x="17934" y="7006"/>
                  </a:cubicBezTo>
                  <a:lnTo>
                    <a:pt x="8640" y="11536"/>
                  </a:lnTo>
                  <a:cubicBezTo>
                    <a:pt x="8360" y="11676"/>
                    <a:pt x="8033" y="11583"/>
                    <a:pt x="7940" y="11303"/>
                  </a:cubicBezTo>
                  <a:cubicBezTo>
                    <a:pt x="7800" y="11069"/>
                    <a:pt x="7893" y="10742"/>
                    <a:pt x="8173" y="10602"/>
                  </a:cubicBezTo>
                  <a:lnTo>
                    <a:pt x="17467" y="6072"/>
                  </a:lnTo>
                  <a:cubicBezTo>
                    <a:pt x="18027" y="5792"/>
                    <a:pt x="18261" y="5325"/>
                    <a:pt x="18214" y="4905"/>
                  </a:cubicBezTo>
                  <a:cubicBezTo>
                    <a:pt x="18214" y="4718"/>
                    <a:pt x="18168" y="4578"/>
                    <a:pt x="18121" y="4391"/>
                  </a:cubicBezTo>
                  <a:cubicBezTo>
                    <a:pt x="18027" y="4251"/>
                    <a:pt x="17934" y="4111"/>
                    <a:pt x="17794" y="3971"/>
                  </a:cubicBezTo>
                  <a:cubicBezTo>
                    <a:pt x="17467" y="3690"/>
                    <a:pt x="17000" y="3597"/>
                    <a:pt x="16440" y="3877"/>
                  </a:cubicBezTo>
                  <a:lnTo>
                    <a:pt x="2196" y="10789"/>
                  </a:lnTo>
                  <a:cubicBezTo>
                    <a:pt x="1355" y="11209"/>
                    <a:pt x="1028" y="11910"/>
                    <a:pt x="1075" y="12564"/>
                  </a:cubicBezTo>
                  <a:cubicBezTo>
                    <a:pt x="1075" y="12844"/>
                    <a:pt x="1168" y="13124"/>
                    <a:pt x="1308" y="13358"/>
                  </a:cubicBezTo>
                  <a:cubicBezTo>
                    <a:pt x="1402" y="13591"/>
                    <a:pt x="1589" y="13825"/>
                    <a:pt x="1775" y="14011"/>
                  </a:cubicBezTo>
                  <a:cubicBezTo>
                    <a:pt x="2289" y="14478"/>
                    <a:pt x="3036" y="14618"/>
                    <a:pt x="3877" y="14245"/>
                  </a:cubicBezTo>
                  <a:lnTo>
                    <a:pt x="20129" y="6306"/>
                  </a:lnTo>
                  <a:cubicBezTo>
                    <a:pt x="21156" y="5792"/>
                    <a:pt x="21530" y="4858"/>
                    <a:pt x="21483" y="3971"/>
                  </a:cubicBezTo>
                  <a:cubicBezTo>
                    <a:pt x="21437" y="3597"/>
                    <a:pt x="21343" y="3270"/>
                    <a:pt x="21156" y="2896"/>
                  </a:cubicBezTo>
                  <a:cubicBezTo>
                    <a:pt x="21016" y="2569"/>
                    <a:pt x="20783" y="2289"/>
                    <a:pt x="20503" y="2009"/>
                  </a:cubicBezTo>
                  <a:cubicBezTo>
                    <a:pt x="19849" y="1402"/>
                    <a:pt x="18915" y="1168"/>
                    <a:pt x="17841" y="1682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8" name="Google Shape;58;p15"/>
            <p:cNvSpPr/>
            <p:nvPr/>
          </p:nvSpPr>
          <p:spPr>
            <a:xfrm rot="-1072765">
              <a:off x="7910856" y="1893140"/>
              <a:ext cx="1611887" cy="3364331"/>
            </a:xfrm>
            <a:custGeom>
              <a:avLst/>
              <a:gdLst/>
              <a:ahLst/>
              <a:cxnLst/>
              <a:rect l="l" t="t" r="r" b="b"/>
              <a:pathLst>
                <a:path w="38016" h="79347" extrusionOk="0">
                  <a:moveTo>
                    <a:pt x="7379" y="72669"/>
                  </a:moveTo>
                  <a:lnTo>
                    <a:pt x="0" y="79347"/>
                  </a:lnTo>
                  <a:lnTo>
                    <a:pt x="47" y="69399"/>
                  </a:lnTo>
                  <a:lnTo>
                    <a:pt x="30170" y="1589"/>
                  </a:lnTo>
                  <a:cubicBezTo>
                    <a:pt x="30683" y="468"/>
                    <a:pt x="31944" y="1"/>
                    <a:pt x="33065" y="468"/>
                  </a:cubicBezTo>
                  <a:lnTo>
                    <a:pt x="36381" y="1962"/>
                  </a:lnTo>
                  <a:cubicBezTo>
                    <a:pt x="37502" y="2429"/>
                    <a:pt x="38015" y="3737"/>
                    <a:pt x="37502" y="4858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59" name="Google Shape;59;p15"/>
            <p:cNvSpPr/>
            <p:nvPr/>
          </p:nvSpPr>
          <p:spPr>
            <a:xfrm rot="-1072765">
              <a:off x="7942192" y="2092424"/>
              <a:ext cx="1534676" cy="3172258"/>
            </a:xfrm>
            <a:custGeom>
              <a:avLst/>
              <a:gdLst/>
              <a:ahLst/>
              <a:cxnLst/>
              <a:rect l="l" t="t" r="r" b="b"/>
              <a:pathLst>
                <a:path w="36195" h="74817" extrusionOk="0">
                  <a:moveTo>
                    <a:pt x="7379" y="68139"/>
                  </a:moveTo>
                  <a:lnTo>
                    <a:pt x="0" y="74817"/>
                  </a:lnTo>
                  <a:lnTo>
                    <a:pt x="47" y="64869"/>
                  </a:lnTo>
                  <a:lnTo>
                    <a:pt x="28862" y="1"/>
                  </a:lnTo>
                  <a:cubicBezTo>
                    <a:pt x="31664" y="701"/>
                    <a:pt x="34046" y="1822"/>
                    <a:pt x="36194" y="327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0" name="Google Shape;60;p15"/>
            <p:cNvSpPr/>
            <p:nvPr/>
          </p:nvSpPr>
          <p:spPr>
            <a:xfrm rot="-1072765">
              <a:off x="7958435" y="2195728"/>
              <a:ext cx="1491089" cy="3073254"/>
            </a:xfrm>
            <a:custGeom>
              <a:avLst/>
              <a:gdLst/>
              <a:ahLst/>
              <a:cxnLst/>
              <a:rect l="l" t="t" r="r" b="b"/>
              <a:pathLst>
                <a:path w="35167" h="72482" extrusionOk="0">
                  <a:moveTo>
                    <a:pt x="7379" y="65804"/>
                  </a:moveTo>
                  <a:lnTo>
                    <a:pt x="0" y="72482"/>
                  </a:lnTo>
                  <a:lnTo>
                    <a:pt x="47" y="62534"/>
                  </a:lnTo>
                  <a:lnTo>
                    <a:pt x="27834" y="1"/>
                  </a:lnTo>
                  <a:cubicBezTo>
                    <a:pt x="30637" y="702"/>
                    <a:pt x="33065" y="1776"/>
                    <a:pt x="35167" y="3270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1" name="Google Shape;61;p15"/>
            <p:cNvSpPr/>
            <p:nvPr/>
          </p:nvSpPr>
          <p:spPr>
            <a:xfrm rot="-1072765">
              <a:off x="8393716" y="4963979"/>
              <a:ext cx="312914" cy="421797"/>
            </a:xfrm>
            <a:custGeom>
              <a:avLst/>
              <a:gdLst/>
              <a:ahLst/>
              <a:cxnLst/>
              <a:rect l="l" t="t" r="r" b="b"/>
              <a:pathLst>
                <a:path w="7380" h="9948" extrusionOk="0">
                  <a:moveTo>
                    <a:pt x="7379" y="3270"/>
                  </a:moveTo>
                  <a:lnTo>
                    <a:pt x="0" y="9948"/>
                  </a:lnTo>
                  <a:lnTo>
                    <a:pt x="47" y="0"/>
                  </a:lnTo>
                  <a:cubicBezTo>
                    <a:pt x="1308" y="327"/>
                    <a:pt x="2569" y="748"/>
                    <a:pt x="3830" y="1308"/>
                  </a:cubicBezTo>
                  <a:cubicBezTo>
                    <a:pt x="5138" y="1868"/>
                    <a:pt x="6305" y="2522"/>
                    <a:pt x="7379" y="3270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2" name="Google Shape;62;p15"/>
            <p:cNvSpPr/>
            <p:nvPr/>
          </p:nvSpPr>
          <p:spPr>
            <a:xfrm rot="-1072765">
              <a:off x="8442230" y="5272511"/>
              <a:ext cx="102990" cy="138649"/>
            </a:xfrm>
            <a:custGeom>
              <a:avLst/>
              <a:gdLst/>
              <a:ahLst/>
              <a:cxnLst/>
              <a:rect l="l" t="t" r="r" b="b"/>
              <a:pathLst>
                <a:path w="2429" h="3270" extrusionOk="0">
                  <a:moveTo>
                    <a:pt x="2429" y="1075"/>
                  </a:moveTo>
                  <a:lnTo>
                    <a:pt x="0" y="3270"/>
                  </a:lnTo>
                  <a:lnTo>
                    <a:pt x="0" y="1"/>
                  </a:lnTo>
                  <a:cubicBezTo>
                    <a:pt x="421" y="94"/>
                    <a:pt x="841" y="234"/>
                    <a:pt x="1261" y="421"/>
                  </a:cubicBezTo>
                  <a:cubicBezTo>
                    <a:pt x="1682" y="608"/>
                    <a:pt x="2102" y="841"/>
                    <a:pt x="2429" y="107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3" name="Google Shape;63;p15"/>
            <p:cNvSpPr/>
            <p:nvPr/>
          </p:nvSpPr>
          <p:spPr>
            <a:xfrm rot="-1072765">
              <a:off x="5606004" y="1248479"/>
              <a:ext cx="1384156" cy="1304952"/>
            </a:xfrm>
            <a:custGeom>
              <a:avLst/>
              <a:gdLst/>
              <a:ahLst/>
              <a:cxnLst/>
              <a:rect l="l" t="t" r="r" b="b"/>
              <a:pathLst>
                <a:path w="32645" h="30777" extrusionOk="0">
                  <a:moveTo>
                    <a:pt x="654" y="12610"/>
                  </a:moveTo>
                  <a:cubicBezTo>
                    <a:pt x="2523" y="14245"/>
                    <a:pt x="4391" y="15832"/>
                    <a:pt x="6212" y="17467"/>
                  </a:cubicBezTo>
                  <a:cubicBezTo>
                    <a:pt x="7753" y="18821"/>
                    <a:pt x="9808" y="18634"/>
                    <a:pt x="11769" y="20316"/>
                  </a:cubicBezTo>
                  <a:cubicBezTo>
                    <a:pt x="13404" y="21764"/>
                    <a:pt x="13591" y="23912"/>
                    <a:pt x="15179" y="25313"/>
                  </a:cubicBezTo>
                  <a:cubicBezTo>
                    <a:pt x="16113" y="26153"/>
                    <a:pt x="17047" y="26947"/>
                    <a:pt x="17981" y="27788"/>
                  </a:cubicBezTo>
                  <a:cubicBezTo>
                    <a:pt x="18961" y="28629"/>
                    <a:pt x="19895" y="29469"/>
                    <a:pt x="20830" y="30263"/>
                  </a:cubicBezTo>
                  <a:cubicBezTo>
                    <a:pt x="21390" y="30777"/>
                    <a:pt x="22277" y="30730"/>
                    <a:pt x="22744" y="30123"/>
                  </a:cubicBezTo>
                  <a:cubicBezTo>
                    <a:pt x="24332" y="28255"/>
                    <a:pt x="25873" y="26340"/>
                    <a:pt x="27461" y="24472"/>
                  </a:cubicBezTo>
                  <a:cubicBezTo>
                    <a:pt x="29049" y="22604"/>
                    <a:pt x="30590" y="20689"/>
                    <a:pt x="32178" y="18821"/>
                  </a:cubicBezTo>
                  <a:cubicBezTo>
                    <a:pt x="32645" y="18261"/>
                    <a:pt x="32552" y="17374"/>
                    <a:pt x="31944" y="16907"/>
                  </a:cubicBezTo>
                  <a:cubicBezTo>
                    <a:pt x="30964" y="16159"/>
                    <a:pt x="29936" y="15365"/>
                    <a:pt x="28956" y="14618"/>
                  </a:cubicBezTo>
                  <a:cubicBezTo>
                    <a:pt x="27975" y="13824"/>
                    <a:pt x="26947" y="13077"/>
                    <a:pt x="25967" y="12283"/>
                  </a:cubicBezTo>
                  <a:cubicBezTo>
                    <a:pt x="24285" y="11022"/>
                    <a:pt x="22137" y="11256"/>
                    <a:pt x="20409" y="9901"/>
                  </a:cubicBezTo>
                  <a:cubicBezTo>
                    <a:pt x="18354" y="8313"/>
                    <a:pt x="18168" y="6259"/>
                    <a:pt x="16533" y="4998"/>
                  </a:cubicBezTo>
                  <a:cubicBezTo>
                    <a:pt x="14571" y="3503"/>
                    <a:pt x="12610" y="1962"/>
                    <a:pt x="10649" y="468"/>
                  </a:cubicBezTo>
                  <a:cubicBezTo>
                    <a:pt x="10041" y="1"/>
                    <a:pt x="9294" y="94"/>
                    <a:pt x="8827" y="608"/>
                  </a:cubicBezTo>
                  <a:lnTo>
                    <a:pt x="421" y="10742"/>
                  </a:lnTo>
                  <a:cubicBezTo>
                    <a:pt x="1" y="11256"/>
                    <a:pt x="94" y="12096"/>
                    <a:pt x="654" y="12610"/>
                  </a:cubicBezTo>
                  <a:close/>
                </a:path>
              </a:pathLst>
            </a:custGeom>
            <a:solidFill>
              <a:srgbClr val="EB108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4" name="Google Shape;64;p15"/>
            <p:cNvSpPr/>
            <p:nvPr/>
          </p:nvSpPr>
          <p:spPr>
            <a:xfrm rot="-1072765">
              <a:off x="5707959" y="1334556"/>
              <a:ext cx="1061405" cy="990130"/>
            </a:xfrm>
            <a:custGeom>
              <a:avLst/>
              <a:gdLst/>
              <a:ahLst/>
              <a:cxnLst/>
              <a:rect l="l" t="t" r="r" b="b"/>
              <a:pathLst>
                <a:path w="25033" h="23352" extrusionOk="0">
                  <a:moveTo>
                    <a:pt x="4951" y="1"/>
                  </a:moveTo>
                  <a:lnTo>
                    <a:pt x="1" y="5979"/>
                  </a:lnTo>
                  <a:lnTo>
                    <a:pt x="20923" y="23352"/>
                  </a:lnTo>
                  <a:cubicBezTo>
                    <a:pt x="21810" y="23071"/>
                    <a:pt x="22604" y="22558"/>
                    <a:pt x="23258" y="21810"/>
                  </a:cubicBezTo>
                  <a:lnTo>
                    <a:pt x="23258" y="21810"/>
                  </a:lnTo>
                  <a:cubicBezTo>
                    <a:pt x="25033" y="19662"/>
                    <a:pt x="24752" y="16440"/>
                    <a:pt x="22604" y="1466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5" name="Google Shape;65;p15"/>
            <p:cNvSpPr/>
            <p:nvPr/>
          </p:nvSpPr>
          <p:spPr>
            <a:xfrm rot="-1072765">
              <a:off x="5742684" y="1555395"/>
              <a:ext cx="944592" cy="782199"/>
            </a:xfrm>
            <a:custGeom>
              <a:avLst/>
              <a:gdLst/>
              <a:ahLst/>
              <a:cxnLst/>
              <a:rect l="l" t="t" r="r" b="b"/>
              <a:pathLst>
                <a:path w="22278" h="18448" extrusionOk="0">
                  <a:moveTo>
                    <a:pt x="888" y="0"/>
                  </a:moveTo>
                  <a:lnTo>
                    <a:pt x="1" y="1075"/>
                  </a:lnTo>
                  <a:lnTo>
                    <a:pt x="20923" y="18448"/>
                  </a:lnTo>
                  <a:cubicBezTo>
                    <a:pt x="21390" y="18308"/>
                    <a:pt x="21857" y="18074"/>
                    <a:pt x="22277" y="177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6" name="Google Shape;66;p15"/>
            <p:cNvSpPr/>
            <p:nvPr/>
          </p:nvSpPr>
          <p:spPr>
            <a:xfrm rot="-1072765">
              <a:off x="6195231" y="1754311"/>
              <a:ext cx="152514" cy="154464"/>
            </a:xfrm>
            <a:custGeom>
              <a:avLst/>
              <a:gdLst/>
              <a:ahLst/>
              <a:cxnLst/>
              <a:rect l="l" t="t" r="r" b="b"/>
              <a:pathLst>
                <a:path w="3597" h="3643" extrusionOk="0">
                  <a:moveTo>
                    <a:pt x="2849" y="560"/>
                  </a:moveTo>
                  <a:cubicBezTo>
                    <a:pt x="3503" y="1121"/>
                    <a:pt x="3596" y="2148"/>
                    <a:pt x="3036" y="2849"/>
                  </a:cubicBezTo>
                  <a:cubicBezTo>
                    <a:pt x="2476" y="3549"/>
                    <a:pt x="1448" y="3643"/>
                    <a:pt x="748" y="3036"/>
                  </a:cubicBezTo>
                  <a:cubicBezTo>
                    <a:pt x="94" y="2475"/>
                    <a:pt x="0" y="1448"/>
                    <a:pt x="561" y="794"/>
                  </a:cubicBezTo>
                  <a:cubicBezTo>
                    <a:pt x="1121" y="93"/>
                    <a:pt x="2149" y="0"/>
                    <a:pt x="2849" y="5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7" name="Google Shape;67;p15"/>
            <p:cNvSpPr/>
            <p:nvPr/>
          </p:nvSpPr>
          <p:spPr>
            <a:xfrm rot="-1072765">
              <a:off x="6244657" y="1761902"/>
              <a:ext cx="55502" cy="138649"/>
            </a:xfrm>
            <a:custGeom>
              <a:avLst/>
              <a:gdLst/>
              <a:ahLst/>
              <a:cxnLst/>
              <a:rect l="l" t="t" r="r" b="b"/>
              <a:pathLst>
                <a:path w="1309" h="3270" extrusionOk="0">
                  <a:moveTo>
                    <a:pt x="1309" y="3083"/>
                  </a:moveTo>
                  <a:cubicBezTo>
                    <a:pt x="1028" y="3223"/>
                    <a:pt x="795" y="3270"/>
                    <a:pt x="515" y="3223"/>
                  </a:cubicBezTo>
                  <a:lnTo>
                    <a:pt x="1" y="141"/>
                  </a:lnTo>
                  <a:cubicBezTo>
                    <a:pt x="234" y="48"/>
                    <a:pt x="468" y="1"/>
                    <a:pt x="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8" name="Google Shape;68;p15"/>
            <p:cNvSpPr/>
            <p:nvPr/>
          </p:nvSpPr>
          <p:spPr>
            <a:xfrm rot="-1072765">
              <a:off x="4870122" y="2124223"/>
              <a:ext cx="576262" cy="419847"/>
            </a:xfrm>
            <a:custGeom>
              <a:avLst/>
              <a:gdLst/>
              <a:ahLst/>
              <a:cxnLst/>
              <a:rect l="l" t="t" r="r" b="b"/>
              <a:pathLst>
                <a:path w="13591" h="9902" extrusionOk="0">
                  <a:moveTo>
                    <a:pt x="5745" y="94"/>
                  </a:moveTo>
                  <a:cubicBezTo>
                    <a:pt x="4577" y="234"/>
                    <a:pt x="0" y="2102"/>
                    <a:pt x="561" y="2709"/>
                  </a:cubicBezTo>
                  <a:cubicBezTo>
                    <a:pt x="1355" y="3550"/>
                    <a:pt x="2896" y="3316"/>
                    <a:pt x="2896" y="3643"/>
                  </a:cubicBezTo>
                  <a:cubicBezTo>
                    <a:pt x="2896" y="4017"/>
                    <a:pt x="2756" y="5932"/>
                    <a:pt x="3316" y="6072"/>
                  </a:cubicBezTo>
                  <a:cubicBezTo>
                    <a:pt x="4157" y="6212"/>
                    <a:pt x="5418" y="5231"/>
                    <a:pt x="6398" y="5791"/>
                  </a:cubicBezTo>
                  <a:cubicBezTo>
                    <a:pt x="7332" y="6399"/>
                    <a:pt x="7052" y="7800"/>
                    <a:pt x="7846" y="8220"/>
                  </a:cubicBezTo>
                  <a:cubicBezTo>
                    <a:pt x="8640" y="8687"/>
                    <a:pt x="9294" y="7239"/>
                    <a:pt x="10321" y="7613"/>
                  </a:cubicBezTo>
                  <a:cubicBezTo>
                    <a:pt x="11349" y="7986"/>
                    <a:pt x="11302" y="9341"/>
                    <a:pt x="12470" y="9621"/>
                  </a:cubicBezTo>
                  <a:cubicBezTo>
                    <a:pt x="13590" y="9901"/>
                    <a:pt x="12797" y="5324"/>
                    <a:pt x="12656" y="3456"/>
                  </a:cubicBezTo>
                  <a:cubicBezTo>
                    <a:pt x="12610" y="2476"/>
                    <a:pt x="10975" y="1635"/>
                    <a:pt x="9387" y="1402"/>
                  </a:cubicBezTo>
                  <a:cubicBezTo>
                    <a:pt x="7706" y="1168"/>
                    <a:pt x="6679" y="0"/>
                    <a:pt x="5745" y="9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69" name="Google Shape;69;p15"/>
            <p:cNvSpPr/>
            <p:nvPr/>
          </p:nvSpPr>
          <p:spPr>
            <a:xfrm rot="-1072765">
              <a:off x="4934134" y="2117587"/>
              <a:ext cx="477257" cy="342594"/>
            </a:xfrm>
            <a:custGeom>
              <a:avLst/>
              <a:gdLst/>
              <a:ahLst/>
              <a:cxnLst/>
              <a:rect l="l" t="t" r="r" b="b"/>
              <a:pathLst>
                <a:path w="11256" h="8080" extrusionOk="0">
                  <a:moveTo>
                    <a:pt x="3924" y="94"/>
                  </a:moveTo>
                  <a:cubicBezTo>
                    <a:pt x="3223" y="187"/>
                    <a:pt x="1308" y="888"/>
                    <a:pt x="1" y="1588"/>
                  </a:cubicBezTo>
                  <a:cubicBezTo>
                    <a:pt x="795" y="2149"/>
                    <a:pt x="2102" y="2009"/>
                    <a:pt x="2102" y="2336"/>
                  </a:cubicBezTo>
                  <a:cubicBezTo>
                    <a:pt x="2102" y="2662"/>
                    <a:pt x="1915" y="4624"/>
                    <a:pt x="2523" y="4717"/>
                  </a:cubicBezTo>
                  <a:cubicBezTo>
                    <a:pt x="3363" y="4857"/>
                    <a:pt x="4624" y="3877"/>
                    <a:pt x="5558" y="4484"/>
                  </a:cubicBezTo>
                  <a:cubicBezTo>
                    <a:pt x="6492" y="5044"/>
                    <a:pt x="6212" y="6445"/>
                    <a:pt x="7053" y="6866"/>
                  </a:cubicBezTo>
                  <a:cubicBezTo>
                    <a:pt x="7847" y="7333"/>
                    <a:pt x="8454" y="5885"/>
                    <a:pt x="9528" y="6258"/>
                  </a:cubicBezTo>
                  <a:cubicBezTo>
                    <a:pt x="10415" y="6585"/>
                    <a:pt x="10508" y="7660"/>
                    <a:pt x="11256" y="8080"/>
                  </a:cubicBezTo>
                  <a:cubicBezTo>
                    <a:pt x="11256" y="6679"/>
                    <a:pt x="10929" y="4577"/>
                    <a:pt x="10835" y="3456"/>
                  </a:cubicBezTo>
                  <a:cubicBezTo>
                    <a:pt x="10789" y="2476"/>
                    <a:pt x="9154" y="1635"/>
                    <a:pt x="7566" y="1402"/>
                  </a:cubicBezTo>
                  <a:cubicBezTo>
                    <a:pt x="5885" y="1168"/>
                    <a:pt x="4858" y="0"/>
                    <a:pt x="3924" y="94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0" name="Google Shape;70;p15"/>
            <p:cNvSpPr/>
            <p:nvPr/>
          </p:nvSpPr>
          <p:spPr>
            <a:xfrm rot="-1072765">
              <a:off x="5552171" y="2405478"/>
              <a:ext cx="364388" cy="623792"/>
            </a:xfrm>
            <a:custGeom>
              <a:avLst/>
              <a:gdLst/>
              <a:ahLst/>
              <a:cxnLst/>
              <a:rect l="l" t="t" r="r" b="b"/>
              <a:pathLst>
                <a:path w="8594" h="14712" extrusionOk="0">
                  <a:moveTo>
                    <a:pt x="8360" y="5324"/>
                  </a:moveTo>
                  <a:cubicBezTo>
                    <a:pt x="8033" y="4203"/>
                    <a:pt x="5371" y="0"/>
                    <a:pt x="4857" y="654"/>
                  </a:cubicBezTo>
                  <a:cubicBezTo>
                    <a:pt x="4204" y="1588"/>
                    <a:pt x="4671" y="3083"/>
                    <a:pt x="4344" y="3129"/>
                  </a:cubicBezTo>
                  <a:cubicBezTo>
                    <a:pt x="4017" y="3176"/>
                    <a:pt x="2055" y="3363"/>
                    <a:pt x="2055" y="3923"/>
                  </a:cubicBezTo>
                  <a:cubicBezTo>
                    <a:pt x="2055" y="4810"/>
                    <a:pt x="3223" y="5885"/>
                    <a:pt x="2802" y="6912"/>
                  </a:cubicBezTo>
                  <a:cubicBezTo>
                    <a:pt x="2382" y="7939"/>
                    <a:pt x="934" y="7893"/>
                    <a:pt x="654" y="8780"/>
                  </a:cubicBezTo>
                  <a:cubicBezTo>
                    <a:pt x="374" y="9621"/>
                    <a:pt x="1868" y="9994"/>
                    <a:pt x="1682" y="11115"/>
                  </a:cubicBezTo>
                  <a:cubicBezTo>
                    <a:pt x="1495" y="12189"/>
                    <a:pt x="187" y="12376"/>
                    <a:pt x="94" y="13544"/>
                  </a:cubicBezTo>
                  <a:cubicBezTo>
                    <a:pt x="0" y="14711"/>
                    <a:pt x="4344" y="13170"/>
                    <a:pt x="6165" y="12703"/>
                  </a:cubicBezTo>
                  <a:cubicBezTo>
                    <a:pt x="7099" y="12470"/>
                    <a:pt x="7706" y="10742"/>
                    <a:pt x="7659" y="9154"/>
                  </a:cubicBezTo>
                  <a:cubicBezTo>
                    <a:pt x="7613" y="7426"/>
                    <a:pt x="8593" y="6212"/>
                    <a:pt x="8360" y="5324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1" name="Google Shape;71;p15"/>
            <p:cNvSpPr/>
            <p:nvPr/>
          </p:nvSpPr>
          <p:spPr>
            <a:xfrm rot="-1072765">
              <a:off x="5627185" y="2464955"/>
              <a:ext cx="293113" cy="516859"/>
            </a:xfrm>
            <a:custGeom>
              <a:avLst/>
              <a:gdLst/>
              <a:ahLst/>
              <a:cxnLst/>
              <a:rect l="l" t="t" r="r" b="b"/>
              <a:pathLst>
                <a:path w="6913" h="12190" extrusionOk="0">
                  <a:moveTo>
                    <a:pt x="6679" y="3643"/>
                  </a:moveTo>
                  <a:cubicBezTo>
                    <a:pt x="6445" y="2989"/>
                    <a:pt x="5465" y="1168"/>
                    <a:pt x="4531" y="0"/>
                  </a:cubicBezTo>
                  <a:cubicBezTo>
                    <a:pt x="4110" y="935"/>
                    <a:pt x="4484" y="2149"/>
                    <a:pt x="4157" y="2195"/>
                  </a:cubicBezTo>
                  <a:cubicBezTo>
                    <a:pt x="3830" y="2289"/>
                    <a:pt x="1869" y="2429"/>
                    <a:pt x="1869" y="3036"/>
                  </a:cubicBezTo>
                  <a:cubicBezTo>
                    <a:pt x="1869" y="3877"/>
                    <a:pt x="3036" y="4951"/>
                    <a:pt x="2616" y="5978"/>
                  </a:cubicBezTo>
                  <a:cubicBezTo>
                    <a:pt x="2242" y="7006"/>
                    <a:pt x="748" y="6959"/>
                    <a:pt x="468" y="7846"/>
                  </a:cubicBezTo>
                  <a:cubicBezTo>
                    <a:pt x="187" y="8734"/>
                    <a:pt x="1682" y="9107"/>
                    <a:pt x="1495" y="10181"/>
                  </a:cubicBezTo>
                  <a:cubicBezTo>
                    <a:pt x="1308" y="11115"/>
                    <a:pt x="328" y="11396"/>
                    <a:pt x="1" y="12190"/>
                  </a:cubicBezTo>
                  <a:cubicBezTo>
                    <a:pt x="1402" y="11956"/>
                    <a:pt x="3410" y="11302"/>
                    <a:pt x="4484" y="11022"/>
                  </a:cubicBezTo>
                  <a:cubicBezTo>
                    <a:pt x="5418" y="10789"/>
                    <a:pt x="6025" y="9061"/>
                    <a:pt x="5978" y="7473"/>
                  </a:cubicBezTo>
                  <a:cubicBezTo>
                    <a:pt x="5932" y="5745"/>
                    <a:pt x="6912" y="4531"/>
                    <a:pt x="6679" y="3643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2" name="Google Shape;72;p15"/>
            <p:cNvSpPr/>
            <p:nvPr/>
          </p:nvSpPr>
          <p:spPr>
            <a:xfrm rot="-1072765">
              <a:off x="7021183" y="2096620"/>
              <a:ext cx="572318" cy="455463"/>
            </a:xfrm>
            <a:custGeom>
              <a:avLst/>
              <a:gdLst/>
              <a:ahLst/>
              <a:cxnLst/>
              <a:rect l="l" t="t" r="r" b="b"/>
              <a:pathLst>
                <a:path w="13498" h="10742" extrusionOk="0">
                  <a:moveTo>
                    <a:pt x="1075" y="4717"/>
                  </a:moveTo>
                  <a:cubicBezTo>
                    <a:pt x="608" y="5838"/>
                    <a:pt x="1" y="10742"/>
                    <a:pt x="795" y="10508"/>
                  </a:cubicBezTo>
                  <a:cubicBezTo>
                    <a:pt x="1869" y="10275"/>
                    <a:pt x="2476" y="8780"/>
                    <a:pt x="2756" y="8967"/>
                  </a:cubicBezTo>
                  <a:cubicBezTo>
                    <a:pt x="3083" y="9154"/>
                    <a:pt x="4671" y="10228"/>
                    <a:pt x="5045" y="9808"/>
                  </a:cubicBezTo>
                  <a:cubicBezTo>
                    <a:pt x="5605" y="9154"/>
                    <a:pt x="5372" y="7566"/>
                    <a:pt x="6352" y="7052"/>
                  </a:cubicBezTo>
                  <a:cubicBezTo>
                    <a:pt x="7333" y="6492"/>
                    <a:pt x="8407" y="7426"/>
                    <a:pt x="9201" y="6959"/>
                  </a:cubicBezTo>
                  <a:cubicBezTo>
                    <a:pt x="9948" y="6445"/>
                    <a:pt x="9014" y="5231"/>
                    <a:pt x="9902" y="4484"/>
                  </a:cubicBezTo>
                  <a:cubicBezTo>
                    <a:pt x="10742" y="3783"/>
                    <a:pt x="11863" y="4484"/>
                    <a:pt x="12657" y="3643"/>
                  </a:cubicBezTo>
                  <a:cubicBezTo>
                    <a:pt x="13498" y="2802"/>
                    <a:pt x="9108" y="1214"/>
                    <a:pt x="7473" y="420"/>
                  </a:cubicBezTo>
                  <a:cubicBezTo>
                    <a:pt x="6586" y="0"/>
                    <a:pt x="4998" y="981"/>
                    <a:pt x="4017" y="2242"/>
                  </a:cubicBezTo>
                  <a:cubicBezTo>
                    <a:pt x="2990" y="3549"/>
                    <a:pt x="1449" y="3876"/>
                    <a:pt x="1075" y="4717"/>
                  </a:cubicBezTo>
                  <a:close/>
                </a:path>
              </a:pathLst>
            </a:custGeom>
            <a:solidFill>
              <a:srgbClr val="F5DA3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73" name="Google Shape;73;p15"/>
            <p:cNvSpPr/>
            <p:nvPr/>
          </p:nvSpPr>
          <p:spPr>
            <a:xfrm rot="-1072765">
              <a:off x="7028308" y="2107647"/>
              <a:ext cx="477257" cy="376260"/>
            </a:xfrm>
            <a:custGeom>
              <a:avLst/>
              <a:gdLst/>
              <a:ahLst/>
              <a:cxnLst/>
              <a:rect l="l" t="t" r="r" b="b"/>
              <a:pathLst>
                <a:path w="11256" h="8874" extrusionOk="0">
                  <a:moveTo>
                    <a:pt x="654" y="4717"/>
                  </a:moveTo>
                  <a:cubicBezTo>
                    <a:pt x="374" y="5371"/>
                    <a:pt x="47" y="7426"/>
                    <a:pt x="0" y="8873"/>
                  </a:cubicBezTo>
                  <a:cubicBezTo>
                    <a:pt x="888" y="8453"/>
                    <a:pt x="1401" y="7286"/>
                    <a:pt x="1682" y="7426"/>
                  </a:cubicBezTo>
                  <a:cubicBezTo>
                    <a:pt x="1962" y="7613"/>
                    <a:pt x="3596" y="8687"/>
                    <a:pt x="3970" y="8266"/>
                  </a:cubicBezTo>
                  <a:cubicBezTo>
                    <a:pt x="4484" y="7613"/>
                    <a:pt x="4297" y="6025"/>
                    <a:pt x="5278" y="5511"/>
                  </a:cubicBezTo>
                  <a:cubicBezTo>
                    <a:pt x="6212" y="4951"/>
                    <a:pt x="7332" y="5885"/>
                    <a:pt x="8080" y="5418"/>
                  </a:cubicBezTo>
                  <a:cubicBezTo>
                    <a:pt x="8874" y="4904"/>
                    <a:pt x="7940" y="3690"/>
                    <a:pt x="8780" y="2942"/>
                  </a:cubicBezTo>
                  <a:cubicBezTo>
                    <a:pt x="9527" y="2335"/>
                    <a:pt x="10461" y="2802"/>
                    <a:pt x="11255" y="2382"/>
                  </a:cubicBezTo>
                  <a:cubicBezTo>
                    <a:pt x="9994" y="1635"/>
                    <a:pt x="8033" y="887"/>
                    <a:pt x="7052" y="420"/>
                  </a:cubicBezTo>
                  <a:cubicBezTo>
                    <a:pt x="6165" y="0"/>
                    <a:pt x="4577" y="981"/>
                    <a:pt x="3596" y="2242"/>
                  </a:cubicBezTo>
                  <a:cubicBezTo>
                    <a:pt x="2569" y="3549"/>
                    <a:pt x="1028" y="3876"/>
                    <a:pt x="654" y="4717"/>
                  </a:cubicBezTo>
                  <a:close/>
                </a:path>
              </a:pathLst>
            </a:custGeom>
            <a:solidFill>
              <a:srgbClr val="FEDFB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pic>
        <p:nvPicPr>
          <p:cNvPr id="31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54571"/>
            <a:ext cx="14630399" cy="1277006"/>
          </a:xfrm>
          <a:prstGeom prst="rect">
            <a:avLst/>
          </a:prstGeom>
        </p:spPr>
      </p:pic>
      <p:pic>
        <p:nvPicPr>
          <p:cNvPr id="32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95152-D633-C245-FF84-263331FEDD96}"/>
              </a:ext>
            </a:extLst>
          </p:cNvPr>
          <p:cNvSpPr txBox="1"/>
          <p:nvPr/>
        </p:nvSpPr>
        <p:spPr>
          <a:xfrm>
            <a:off x="3876109" y="1367341"/>
            <a:ext cx="415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REFLEKSIYA KARTASI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C36CF-04B0-F8F9-4361-3CAC6A099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2057557"/>
            <a:ext cx="4590015" cy="578997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774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>
          <a:extLst>
            <a:ext uri="{FF2B5EF4-FFF2-40B4-BE49-F238E27FC236}">
              <a16:creationId xmlns:a16="http://schemas.microsoft.com/office/drawing/2014/main" id="{879C9156-677F-0DF7-4182-97970086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2">
            <a:extLst>
              <a:ext uri="{FF2B5EF4-FFF2-40B4-BE49-F238E27FC236}">
                <a16:creationId xmlns:a16="http://schemas.microsoft.com/office/drawing/2014/main" id="{8396AD61-9021-A06B-A31F-322E8BAD8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29171"/>
            <a:ext cx="14630399" cy="1277006"/>
          </a:xfrm>
          <a:prstGeom prst="rect">
            <a:avLst/>
          </a:prstGeom>
        </p:spPr>
      </p:pic>
      <p:pic>
        <p:nvPicPr>
          <p:cNvPr id="68" name="Рисунок 5">
            <a:extLst>
              <a:ext uri="{FF2B5EF4-FFF2-40B4-BE49-F238E27FC236}">
                <a16:creationId xmlns:a16="http://schemas.microsoft.com/office/drawing/2014/main" id="{F3D0A91C-A342-52CF-1CB6-667D47E7C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7F1AFF54-B061-64DE-B2C3-ED29DAEF0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3C589-59D7-D827-99F7-5110267180F9}"/>
              </a:ext>
            </a:extLst>
          </p:cNvPr>
          <p:cNvSpPr txBox="1"/>
          <p:nvPr/>
        </p:nvSpPr>
        <p:spPr>
          <a:xfrm>
            <a:off x="3125591" y="3653135"/>
            <a:ext cx="851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E‘tiboringiz</a:t>
            </a:r>
            <a:r>
              <a:rPr lang="en-US" sz="540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uchun </a:t>
            </a:r>
            <a:r>
              <a:rPr lang="en-US" sz="5400" b="1" dirty="0" err="1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rahmat</a:t>
            </a:r>
            <a:r>
              <a:rPr lang="en-US" sz="5400" b="1" dirty="0">
                <a:solidFill>
                  <a:srgbClr val="1F29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53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1448930"/>
            <a:ext cx="13042821" cy="717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355779" y="5313465"/>
            <a:ext cx="7315199" cy="1573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490" y="7639050"/>
            <a:ext cx="1626546" cy="590550"/>
          </a:xfrm>
          <a:prstGeom prst="rect">
            <a:avLst/>
          </a:prstGeom>
        </p:spPr>
      </p:pic>
      <p:pic>
        <p:nvPicPr>
          <p:cNvPr id="8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45156"/>
            <a:ext cx="14630399" cy="1277006"/>
          </a:xfrm>
          <a:prstGeom prst="rect">
            <a:avLst/>
          </a:prstGeom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F896D53-CB80-912B-B7AF-389A183A6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107769"/>
              </p:ext>
            </p:extLst>
          </p:nvPr>
        </p:nvGraphicFramePr>
        <p:xfrm>
          <a:off x="1553187" y="2201334"/>
          <a:ext cx="11790279" cy="5437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4EFBD9BE-206E-4BD3-1B6E-FC71F0D2F1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585151" y="4856265"/>
            <a:ext cx="914400" cy="914400"/>
          </a:xfrm>
          <a:prstGeom prst="rect">
            <a:avLst/>
          </a:prstGeom>
        </p:spPr>
      </p:pic>
      <p:pic>
        <p:nvPicPr>
          <p:cNvPr id="15" name="Graphic 14" descr="DJ">
            <a:extLst>
              <a:ext uri="{FF2B5EF4-FFF2-40B4-BE49-F238E27FC236}">
                <a16:creationId xmlns:a16="http://schemas.microsoft.com/office/drawing/2014/main" id="{1E289C42-4836-DCD0-EA34-11757B6E26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6934" y="4830086"/>
            <a:ext cx="914400" cy="91440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F694FEF-ABB1-E843-7790-0807E8FC9352}"/>
              </a:ext>
            </a:extLst>
          </p:cNvPr>
          <p:cNvSpPr/>
          <p:nvPr/>
        </p:nvSpPr>
        <p:spPr>
          <a:xfrm rot="5400000">
            <a:off x="-774802" y="7085291"/>
            <a:ext cx="1907822" cy="380795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ECC82AE-2FBA-D6B5-89CB-E6CA04DCB965}"/>
              </a:ext>
            </a:extLst>
          </p:cNvPr>
          <p:cNvSpPr/>
          <p:nvPr/>
        </p:nvSpPr>
        <p:spPr>
          <a:xfrm rot="16200000">
            <a:off x="13465639" y="1624720"/>
            <a:ext cx="1907822" cy="419728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2454306" y="6321777"/>
            <a:ext cx="44053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(Digital education)</a:t>
            </a: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4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355779" y="5313465"/>
            <a:ext cx="7315199" cy="1573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490" y="7639050"/>
            <a:ext cx="1626546" cy="590550"/>
          </a:xfrm>
          <a:prstGeom prst="rect">
            <a:avLst/>
          </a:prstGeom>
        </p:spPr>
      </p:pic>
      <p:pic>
        <p:nvPicPr>
          <p:cNvPr id="8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-45156"/>
            <a:ext cx="14630399" cy="1277006"/>
          </a:xfrm>
          <a:prstGeom prst="rect">
            <a:avLst/>
          </a:prstGeom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F896D53-CB80-912B-B7AF-389A183A6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055947"/>
              </p:ext>
            </p:extLst>
          </p:nvPr>
        </p:nvGraphicFramePr>
        <p:xfrm>
          <a:off x="1553187" y="2201334"/>
          <a:ext cx="11790279" cy="5437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4EFBD9BE-206E-4BD3-1B6E-FC71F0D2F1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585151" y="4856265"/>
            <a:ext cx="914400" cy="914400"/>
          </a:xfrm>
          <a:prstGeom prst="rect">
            <a:avLst/>
          </a:prstGeom>
        </p:spPr>
      </p:pic>
      <p:pic>
        <p:nvPicPr>
          <p:cNvPr id="15" name="Graphic 14" descr="DJ">
            <a:extLst>
              <a:ext uri="{FF2B5EF4-FFF2-40B4-BE49-F238E27FC236}">
                <a16:creationId xmlns:a16="http://schemas.microsoft.com/office/drawing/2014/main" id="{1E289C42-4836-DCD0-EA34-11757B6E26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6934" y="4830086"/>
            <a:ext cx="914400" cy="91440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F694FEF-ABB1-E843-7790-0807E8FC9352}"/>
              </a:ext>
            </a:extLst>
          </p:cNvPr>
          <p:cNvSpPr/>
          <p:nvPr/>
        </p:nvSpPr>
        <p:spPr>
          <a:xfrm rot="5400000">
            <a:off x="-774802" y="7085291"/>
            <a:ext cx="1907822" cy="380795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ECC82AE-2FBA-D6B5-89CB-E6CA04DCB965}"/>
              </a:ext>
            </a:extLst>
          </p:cNvPr>
          <p:cNvSpPr/>
          <p:nvPr/>
        </p:nvSpPr>
        <p:spPr>
          <a:xfrm rot="16200000">
            <a:off x="13465639" y="1624720"/>
            <a:ext cx="1907822" cy="419728"/>
          </a:xfrm>
          <a:prstGeom prst="triangle">
            <a:avLst/>
          </a:prstGeom>
          <a:solidFill>
            <a:srgbClr val="1F29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/>
          <p:cNvSpPr/>
          <p:nvPr/>
        </p:nvSpPr>
        <p:spPr>
          <a:xfrm>
            <a:off x="1553187" y="5559961"/>
            <a:ext cx="5577078" cy="204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(Digital education) -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o‘qitish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oʻrganishni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sifatli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samarali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mazmunli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oson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qiziqarli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qilish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maqsadida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raqamli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texnologiyalardan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foydalanish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tushuniladi</a:t>
            </a:r>
            <a:endParaRPr lang="ru-RU" sz="24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674795" y="5558729"/>
            <a:ext cx="5668671" cy="184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raqamlashtirish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jarayonlarini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boshqarish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sifat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samaradorligini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oshirish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beruvchi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oluvchilar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uchun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qo‘shimcha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imkoniyatlar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yaratish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natijalarni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yaxshilash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ma‘lumotlarni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tahlil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qilish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xizmatlaridan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masofadan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turib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foydalanish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uchun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raqamli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texnologiyalarni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integratsiya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qilish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tushuniladi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4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12890663" y="2178109"/>
            <a:ext cx="1008210" cy="1008210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12890663" y="5819349"/>
            <a:ext cx="1008210" cy="1008210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12890663" y="3998751"/>
            <a:ext cx="1008210" cy="1008166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731522" y="2178109"/>
            <a:ext cx="1008166" cy="1008210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731522" y="5819349"/>
            <a:ext cx="1008166" cy="1008210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731522" y="3998751"/>
            <a:ext cx="1008166" cy="1008166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4513366" y="2245613"/>
            <a:ext cx="5603621" cy="4722278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pic>
        <p:nvPicPr>
          <p:cNvPr id="145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5156"/>
            <a:ext cx="14630399" cy="1277006"/>
          </a:xfrm>
          <a:prstGeom prst="rect">
            <a:avLst/>
          </a:prstGeom>
        </p:spPr>
      </p:pic>
      <p:pic>
        <p:nvPicPr>
          <p:cNvPr id="146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340684" y="1423066"/>
            <a:ext cx="7234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Ta‘limni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raqamlashtirish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maqsadlari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24645" y="2217285"/>
            <a:ext cx="26077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Ta‘lim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ishtirokchilari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uchun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xil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imkoniyat</a:t>
            </a:r>
            <a:endParaRPr lang="en-US" sz="2000" b="1" dirty="0">
              <a:solidFill>
                <a:srgbClr val="211D1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yaratish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Прямоугольник 150"/>
          <p:cNvSpPr/>
          <p:nvPr/>
        </p:nvSpPr>
        <p:spPr>
          <a:xfrm>
            <a:off x="5885942" y="3082336"/>
            <a:ext cx="2858510" cy="162362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5000" r="-75000"/>
            </a:stretch>
          </a:blipFill>
          <a:ln>
            <a:solidFill>
              <a:srgbClr val="1F295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Прямоугольник 5"/>
          <p:cNvSpPr/>
          <p:nvPr/>
        </p:nvSpPr>
        <p:spPr>
          <a:xfrm>
            <a:off x="1841144" y="4238261"/>
            <a:ext cx="2964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Ta‘lim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sifati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va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samaradorligini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oshirish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900308" y="5945927"/>
            <a:ext cx="2812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Iqtisodiy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samaradorlikni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oshirish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411639" y="2378652"/>
            <a:ext cx="23880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Xalqaro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hamkorlikni</a:t>
            </a:r>
            <a:r>
              <a:rPr lang="en-US" sz="2000" b="1" dirty="0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rivojlantirish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886595" y="4185227"/>
            <a:ext cx="17638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Uzluksiz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ta‘lim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926846" y="5991900"/>
            <a:ext cx="30481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Ma‘lumotlarga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asoslangan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qarorlar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qabul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ea typeface="Calibri" panose="020F0502020204030204" pitchFamily="34" charset="0"/>
              </a:rPr>
              <a:t>qilish</a:t>
            </a:r>
            <a:r>
              <a:rPr lang="en-US" sz="2000" b="1" dirty="0">
                <a:solidFill>
                  <a:srgbClr val="211D1E"/>
                </a:solidFill>
                <a:ea typeface="Calibri" panose="020F0502020204030204" pitchFamily="34" charset="0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6191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45"/>
          <p:cNvGrpSpPr/>
          <p:nvPr/>
        </p:nvGrpSpPr>
        <p:grpSpPr>
          <a:xfrm>
            <a:off x="731520" y="2150216"/>
            <a:ext cx="13186643" cy="4999949"/>
            <a:chOff x="457200" y="1343885"/>
            <a:chExt cx="8241652" cy="3124968"/>
          </a:xfrm>
        </p:grpSpPr>
        <p:sp>
          <p:nvSpPr>
            <p:cNvPr id="1632" name="Google Shape;1632;p45"/>
            <p:cNvSpPr/>
            <p:nvPr/>
          </p:nvSpPr>
          <p:spPr>
            <a:xfrm>
              <a:off x="621766" y="1424262"/>
              <a:ext cx="7992796" cy="2284425"/>
            </a:xfrm>
            <a:custGeom>
              <a:avLst/>
              <a:gdLst/>
              <a:ahLst/>
              <a:cxnLst/>
              <a:rect l="l" t="t" r="r" b="b"/>
              <a:pathLst>
                <a:path w="71299" h="20378" extrusionOk="0">
                  <a:moveTo>
                    <a:pt x="70942" y="0"/>
                  </a:moveTo>
                  <a:lnTo>
                    <a:pt x="47403" y="18974"/>
                  </a:lnTo>
                  <a:lnTo>
                    <a:pt x="33906" y="8216"/>
                  </a:lnTo>
                  <a:lnTo>
                    <a:pt x="20865" y="19626"/>
                  </a:lnTo>
                  <a:lnTo>
                    <a:pt x="392" y="556"/>
                  </a:lnTo>
                  <a:lnTo>
                    <a:pt x="0" y="978"/>
                  </a:lnTo>
                  <a:lnTo>
                    <a:pt x="20670" y="20213"/>
                  </a:lnTo>
                  <a:lnTo>
                    <a:pt x="20832" y="20378"/>
                  </a:lnTo>
                  <a:lnTo>
                    <a:pt x="33937" y="8933"/>
                  </a:lnTo>
                  <a:lnTo>
                    <a:pt x="47403" y="19692"/>
                  </a:lnTo>
                  <a:lnTo>
                    <a:pt x="71299" y="425"/>
                  </a:lnTo>
                  <a:lnTo>
                    <a:pt x="70942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8490230" y="1343885"/>
              <a:ext cx="208623" cy="208511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3" y="0"/>
                  </a:moveTo>
                  <a:cubicBezTo>
                    <a:pt x="392" y="0"/>
                    <a:pt x="1" y="425"/>
                    <a:pt x="1" y="947"/>
                  </a:cubicBezTo>
                  <a:cubicBezTo>
                    <a:pt x="1" y="1468"/>
                    <a:pt x="392" y="1860"/>
                    <a:pt x="913" y="1860"/>
                  </a:cubicBezTo>
                  <a:cubicBezTo>
                    <a:pt x="1435" y="1860"/>
                    <a:pt x="1860" y="1468"/>
                    <a:pt x="1860" y="947"/>
                  </a:cubicBezTo>
                  <a:cubicBezTo>
                    <a:pt x="1860" y="425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457200" y="1343885"/>
              <a:ext cx="211986" cy="208511"/>
            </a:xfrm>
            <a:custGeom>
              <a:avLst/>
              <a:gdLst/>
              <a:ahLst/>
              <a:cxnLst/>
              <a:rect l="l" t="t" r="r" b="b"/>
              <a:pathLst>
                <a:path w="1891" h="1860" extrusionOk="0">
                  <a:moveTo>
                    <a:pt x="947" y="0"/>
                  </a:moveTo>
                  <a:cubicBezTo>
                    <a:pt x="425" y="0"/>
                    <a:pt x="0" y="425"/>
                    <a:pt x="0" y="947"/>
                  </a:cubicBezTo>
                  <a:cubicBezTo>
                    <a:pt x="0" y="1468"/>
                    <a:pt x="425" y="1860"/>
                    <a:pt x="947" y="1860"/>
                  </a:cubicBezTo>
                  <a:cubicBezTo>
                    <a:pt x="1468" y="1860"/>
                    <a:pt x="1891" y="1468"/>
                    <a:pt x="1891" y="947"/>
                  </a:cubicBezTo>
                  <a:cubicBezTo>
                    <a:pt x="1891" y="425"/>
                    <a:pt x="1468" y="0"/>
                    <a:pt x="947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621766" y="1424262"/>
              <a:ext cx="7992796" cy="2284425"/>
            </a:xfrm>
            <a:custGeom>
              <a:avLst/>
              <a:gdLst/>
              <a:ahLst/>
              <a:cxnLst/>
              <a:rect l="l" t="t" r="r" b="b"/>
              <a:pathLst>
                <a:path w="71299" h="20378" extrusionOk="0">
                  <a:moveTo>
                    <a:pt x="70942" y="0"/>
                  </a:moveTo>
                  <a:lnTo>
                    <a:pt x="47403" y="18974"/>
                  </a:lnTo>
                  <a:lnTo>
                    <a:pt x="33906" y="8216"/>
                  </a:lnTo>
                  <a:lnTo>
                    <a:pt x="20865" y="19626"/>
                  </a:lnTo>
                  <a:lnTo>
                    <a:pt x="392" y="556"/>
                  </a:lnTo>
                  <a:lnTo>
                    <a:pt x="0" y="978"/>
                  </a:lnTo>
                  <a:lnTo>
                    <a:pt x="20670" y="20213"/>
                  </a:lnTo>
                  <a:lnTo>
                    <a:pt x="20832" y="20378"/>
                  </a:lnTo>
                  <a:lnTo>
                    <a:pt x="33937" y="8933"/>
                  </a:lnTo>
                  <a:lnTo>
                    <a:pt x="47403" y="19692"/>
                  </a:lnTo>
                  <a:lnTo>
                    <a:pt x="71299" y="425"/>
                  </a:lnTo>
                  <a:lnTo>
                    <a:pt x="7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8490230" y="1343885"/>
              <a:ext cx="208623" cy="208511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3" y="0"/>
                  </a:moveTo>
                  <a:cubicBezTo>
                    <a:pt x="392" y="0"/>
                    <a:pt x="1" y="425"/>
                    <a:pt x="1" y="947"/>
                  </a:cubicBezTo>
                  <a:cubicBezTo>
                    <a:pt x="1" y="1468"/>
                    <a:pt x="392" y="1860"/>
                    <a:pt x="913" y="1860"/>
                  </a:cubicBezTo>
                  <a:cubicBezTo>
                    <a:pt x="1435" y="1860"/>
                    <a:pt x="1860" y="1468"/>
                    <a:pt x="1860" y="947"/>
                  </a:cubicBezTo>
                  <a:cubicBezTo>
                    <a:pt x="1860" y="425"/>
                    <a:pt x="1435" y="0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457200" y="1343885"/>
              <a:ext cx="211986" cy="208511"/>
            </a:xfrm>
            <a:custGeom>
              <a:avLst/>
              <a:gdLst/>
              <a:ahLst/>
              <a:cxnLst/>
              <a:rect l="l" t="t" r="r" b="b"/>
              <a:pathLst>
                <a:path w="1891" h="1860" extrusionOk="0">
                  <a:moveTo>
                    <a:pt x="947" y="0"/>
                  </a:moveTo>
                  <a:cubicBezTo>
                    <a:pt x="425" y="0"/>
                    <a:pt x="0" y="425"/>
                    <a:pt x="0" y="947"/>
                  </a:cubicBezTo>
                  <a:cubicBezTo>
                    <a:pt x="0" y="1468"/>
                    <a:pt x="425" y="1860"/>
                    <a:pt x="947" y="1860"/>
                  </a:cubicBezTo>
                  <a:cubicBezTo>
                    <a:pt x="1468" y="1860"/>
                    <a:pt x="1891" y="1468"/>
                    <a:pt x="1891" y="947"/>
                  </a:cubicBezTo>
                  <a:cubicBezTo>
                    <a:pt x="1891" y="425"/>
                    <a:pt x="1468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526704" y="1508451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0"/>
                  </a:moveTo>
                  <a:cubicBezTo>
                    <a:pt x="3522" y="0"/>
                    <a:pt x="1" y="3521"/>
                    <a:pt x="1" y="7825"/>
                  </a:cubicBezTo>
                  <a:cubicBezTo>
                    <a:pt x="1" y="12128"/>
                    <a:pt x="3522" y="15649"/>
                    <a:pt x="7825" y="15649"/>
                  </a:cubicBezTo>
                  <a:cubicBezTo>
                    <a:pt x="12129" y="15649"/>
                    <a:pt x="15650" y="12128"/>
                    <a:pt x="15650" y="7825"/>
                  </a:cubicBezTo>
                  <a:cubicBezTo>
                    <a:pt x="15650" y="3521"/>
                    <a:pt x="12129" y="0"/>
                    <a:pt x="7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1754673" y="1552283"/>
              <a:ext cx="566454" cy="566454"/>
            </a:xfrm>
            <a:custGeom>
              <a:avLst/>
              <a:gdLst/>
              <a:ahLst/>
              <a:cxnLst/>
              <a:rect l="l" t="t" r="r" b="b"/>
              <a:pathLst>
                <a:path w="5053" h="5053" extrusionOk="0">
                  <a:moveTo>
                    <a:pt x="2510" y="1"/>
                  </a:moveTo>
                  <a:cubicBezTo>
                    <a:pt x="1141" y="1"/>
                    <a:pt x="1" y="1140"/>
                    <a:pt x="1" y="2544"/>
                  </a:cubicBezTo>
                  <a:cubicBezTo>
                    <a:pt x="1" y="3913"/>
                    <a:pt x="1141" y="5053"/>
                    <a:pt x="2510" y="5053"/>
                  </a:cubicBezTo>
                  <a:cubicBezTo>
                    <a:pt x="3913" y="5053"/>
                    <a:pt x="5053" y="3913"/>
                    <a:pt x="5053" y="2544"/>
                  </a:cubicBezTo>
                  <a:cubicBezTo>
                    <a:pt x="5053" y="1140"/>
                    <a:pt x="3913" y="1"/>
                    <a:pt x="2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2035937" y="2714448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1"/>
                  </a:moveTo>
                  <a:cubicBezTo>
                    <a:pt x="3522" y="1"/>
                    <a:pt x="1" y="3522"/>
                    <a:pt x="1" y="7825"/>
                  </a:cubicBezTo>
                  <a:cubicBezTo>
                    <a:pt x="1" y="12129"/>
                    <a:pt x="3522" y="15650"/>
                    <a:pt x="7825" y="15650"/>
                  </a:cubicBezTo>
                  <a:cubicBezTo>
                    <a:pt x="12129" y="15650"/>
                    <a:pt x="15650" y="12129"/>
                    <a:pt x="15650" y="7825"/>
                  </a:cubicBezTo>
                  <a:cubicBezTo>
                    <a:pt x="15650" y="3522"/>
                    <a:pt x="12129" y="1"/>
                    <a:pt x="7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3315137" y="3905984"/>
              <a:ext cx="566790" cy="562867"/>
            </a:xfrm>
            <a:custGeom>
              <a:avLst/>
              <a:gdLst/>
              <a:ahLst/>
              <a:cxnLst/>
              <a:rect l="l" t="t" r="r" b="b"/>
              <a:pathLst>
                <a:path w="5056" h="5021" extrusionOk="0">
                  <a:moveTo>
                    <a:pt x="2512" y="0"/>
                  </a:moveTo>
                  <a:cubicBezTo>
                    <a:pt x="1143" y="0"/>
                    <a:pt x="1" y="1109"/>
                    <a:pt x="1" y="2509"/>
                  </a:cubicBezTo>
                  <a:cubicBezTo>
                    <a:pt x="1" y="3912"/>
                    <a:pt x="1143" y="5021"/>
                    <a:pt x="2512" y="5021"/>
                  </a:cubicBezTo>
                  <a:cubicBezTo>
                    <a:pt x="3913" y="5021"/>
                    <a:pt x="5055" y="3912"/>
                    <a:pt x="5055" y="2509"/>
                  </a:cubicBezTo>
                  <a:cubicBezTo>
                    <a:pt x="5055" y="1109"/>
                    <a:pt x="3913" y="0"/>
                    <a:pt x="2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3549095" y="1508451"/>
              <a:ext cx="1750817" cy="1754404"/>
            </a:xfrm>
            <a:custGeom>
              <a:avLst/>
              <a:gdLst/>
              <a:ahLst/>
              <a:cxnLst/>
              <a:rect l="l" t="t" r="r" b="b"/>
              <a:pathLst>
                <a:path w="15618" h="15650" extrusionOk="0">
                  <a:moveTo>
                    <a:pt x="7824" y="0"/>
                  </a:moveTo>
                  <a:cubicBezTo>
                    <a:pt x="3490" y="0"/>
                    <a:pt x="0" y="3521"/>
                    <a:pt x="0" y="7825"/>
                  </a:cubicBezTo>
                  <a:cubicBezTo>
                    <a:pt x="0" y="12128"/>
                    <a:pt x="3490" y="15649"/>
                    <a:pt x="7824" y="15649"/>
                  </a:cubicBezTo>
                  <a:cubicBezTo>
                    <a:pt x="12128" y="15649"/>
                    <a:pt x="15618" y="12128"/>
                    <a:pt x="15618" y="7825"/>
                  </a:cubicBezTo>
                  <a:cubicBezTo>
                    <a:pt x="15618" y="3521"/>
                    <a:pt x="12128" y="0"/>
                    <a:pt x="78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4817421" y="1552283"/>
              <a:ext cx="562867" cy="566454"/>
            </a:xfrm>
            <a:custGeom>
              <a:avLst/>
              <a:gdLst/>
              <a:ahLst/>
              <a:cxnLst/>
              <a:rect l="l" t="t" r="r" b="b"/>
              <a:pathLst>
                <a:path w="5021" h="5053" extrusionOk="0">
                  <a:moveTo>
                    <a:pt x="2509" y="1"/>
                  </a:moveTo>
                  <a:cubicBezTo>
                    <a:pt x="1109" y="1"/>
                    <a:pt x="0" y="1140"/>
                    <a:pt x="0" y="2544"/>
                  </a:cubicBezTo>
                  <a:cubicBezTo>
                    <a:pt x="0" y="3913"/>
                    <a:pt x="1109" y="5053"/>
                    <a:pt x="2509" y="5053"/>
                  </a:cubicBezTo>
                  <a:cubicBezTo>
                    <a:pt x="3912" y="5053"/>
                    <a:pt x="5021" y="3913"/>
                    <a:pt x="5021" y="2544"/>
                  </a:cubicBezTo>
                  <a:cubicBezTo>
                    <a:pt x="5021" y="1140"/>
                    <a:pt x="3912" y="1"/>
                    <a:pt x="2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5058553" y="2714448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1"/>
                  </a:moveTo>
                  <a:cubicBezTo>
                    <a:pt x="3522" y="1"/>
                    <a:pt x="1" y="3522"/>
                    <a:pt x="1" y="7825"/>
                  </a:cubicBezTo>
                  <a:cubicBezTo>
                    <a:pt x="1" y="12129"/>
                    <a:pt x="3522" y="15650"/>
                    <a:pt x="7825" y="15650"/>
                  </a:cubicBezTo>
                  <a:cubicBezTo>
                    <a:pt x="12129" y="15650"/>
                    <a:pt x="15650" y="12129"/>
                    <a:pt x="15650" y="7825"/>
                  </a:cubicBezTo>
                  <a:cubicBezTo>
                    <a:pt x="15650" y="3522"/>
                    <a:pt x="12129" y="1"/>
                    <a:pt x="7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6290109" y="3905984"/>
              <a:ext cx="562867" cy="562867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2" y="0"/>
                  </a:moveTo>
                  <a:cubicBezTo>
                    <a:pt x="1109" y="0"/>
                    <a:pt x="0" y="1109"/>
                    <a:pt x="0" y="2509"/>
                  </a:cubicBezTo>
                  <a:cubicBezTo>
                    <a:pt x="0" y="3912"/>
                    <a:pt x="1109" y="5021"/>
                    <a:pt x="2512" y="5021"/>
                  </a:cubicBezTo>
                  <a:cubicBezTo>
                    <a:pt x="3881" y="5021"/>
                    <a:pt x="5021" y="3912"/>
                    <a:pt x="5021" y="2509"/>
                  </a:cubicBezTo>
                  <a:cubicBezTo>
                    <a:pt x="5021" y="1109"/>
                    <a:pt x="3881" y="0"/>
                    <a:pt x="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571598" y="1508451"/>
              <a:ext cx="1750593" cy="1754404"/>
            </a:xfrm>
            <a:custGeom>
              <a:avLst/>
              <a:gdLst/>
              <a:ahLst/>
              <a:cxnLst/>
              <a:rect l="l" t="t" r="r" b="b"/>
              <a:pathLst>
                <a:path w="15616" h="15650" extrusionOk="0">
                  <a:moveTo>
                    <a:pt x="7825" y="0"/>
                  </a:moveTo>
                  <a:cubicBezTo>
                    <a:pt x="3488" y="0"/>
                    <a:pt x="1" y="3521"/>
                    <a:pt x="1" y="7825"/>
                  </a:cubicBezTo>
                  <a:cubicBezTo>
                    <a:pt x="1" y="12128"/>
                    <a:pt x="3488" y="15649"/>
                    <a:pt x="7825" y="15649"/>
                  </a:cubicBezTo>
                  <a:cubicBezTo>
                    <a:pt x="12129" y="15649"/>
                    <a:pt x="15616" y="12128"/>
                    <a:pt x="15616" y="7825"/>
                  </a:cubicBezTo>
                  <a:cubicBezTo>
                    <a:pt x="15616" y="3521"/>
                    <a:pt x="12129" y="0"/>
                    <a:pt x="7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7880057" y="1552283"/>
              <a:ext cx="562979" cy="566454"/>
            </a:xfrm>
            <a:custGeom>
              <a:avLst/>
              <a:gdLst/>
              <a:ahLst/>
              <a:cxnLst/>
              <a:rect l="l" t="t" r="r" b="b"/>
              <a:pathLst>
                <a:path w="5022" h="5053" extrusionOk="0">
                  <a:moveTo>
                    <a:pt x="2509" y="1"/>
                  </a:moveTo>
                  <a:cubicBezTo>
                    <a:pt x="1109" y="1"/>
                    <a:pt x="0" y="1140"/>
                    <a:pt x="0" y="2544"/>
                  </a:cubicBezTo>
                  <a:cubicBezTo>
                    <a:pt x="0" y="3913"/>
                    <a:pt x="1109" y="5053"/>
                    <a:pt x="2509" y="5053"/>
                  </a:cubicBezTo>
                  <a:cubicBezTo>
                    <a:pt x="3879" y="5053"/>
                    <a:pt x="5021" y="3913"/>
                    <a:pt x="5021" y="2544"/>
                  </a:cubicBezTo>
                  <a:cubicBezTo>
                    <a:pt x="5021" y="1140"/>
                    <a:pt x="3879" y="1"/>
                    <a:pt x="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48" name="Google Shape;1648;p45"/>
          <p:cNvGrpSpPr/>
          <p:nvPr/>
        </p:nvGrpSpPr>
        <p:grpSpPr>
          <a:xfrm>
            <a:off x="2959692" y="2578596"/>
            <a:ext cx="601925" cy="605234"/>
            <a:chOff x="4075303" y="5926854"/>
            <a:chExt cx="632594" cy="636070"/>
          </a:xfrm>
        </p:grpSpPr>
        <p:sp>
          <p:nvSpPr>
            <p:cNvPr id="1649" name="Google Shape;1649;p45"/>
            <p:cNvSpPr/>
            <p:nvPr/>
          </p:nvSpPr>
          <p:spPr>
            <a:xfrm>
              <a:off x="4298387" y="6153413"/>
              <a:ext cx="186426" cy="186651"/>
            </a:xfrm>
            <a:custGeom>
              <a:avLst/>
              <a:gdLst/>
              <a:ahLst/>
              <a:cxnLst/>
              <a:rect l="l" t="t" r="r" b="b"/>
              <a:pathLst>
                <a:path w="1663" h="1665" extrusionOk="0">
                  <a:moveTo>
                    <a:pt x="814" y="327"/>
                  </a:moveTo>
                  <a:cubicBezTo>
                    <a:pt x="1109" y="327"/>
                    <a:pt x="1305" y="556"/>
                    <a:pt x="1305" y="817"/>
                  </a:cubicBezTo>
                  <a:cubicBezTo>
                    <a:pt x="1305" y="1109"/>
                    <a:pt x="1109" y="1305"/>
                    <a:pt x="814" y="1305"/>
                  </a:cubicBezTo>
                  <a:cubicBezTo>
                    <a:pt x="554" y="1305"/>
                    <a:pt x="327" y="1109"/>
                    <a:pt x="327" y="817"/>
                  </a:cubicBezTo>
                  <a:cubicBezTo>
                    <a:pt x="327" y="556"/>
                    <a:pt x="554" y="327"/>
                    <a:pt x="814" y="327"/>
                  </a:cubicBezTo>
                  <a:close/>
                  <a:moveTo>
                    <a:pt x="814" y="1"/>
                  </a:moveTo>
                  <a:cubicBezTo>
                    <a:pt x="358" y="1"/>
                    <a:pt x="1" y="361"/>
                    <a:pt x="1" y="817"/>
                  </a:cubicBezTo>
                  <a:cubicBezTo>
                    <a:pt x="1" y="1274"/>
                    <a:pt x="358" y="1665"/>
                    <a:pt x="814" y="1665"/>
                  </a:cubicBezTo>
                  <a:cubicBezTo>
                    <a:pt x="1271" y="1665"/>
                    <a:pt x="1662" y="1274"/>
                    <a:pt x="1662" y="817"/>
                  </a:cubicBezTo>
                  <a:cubicBezTo>
                    <a:pt x="1662" y="361"/>
                    <a:pt x="1271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4364191" y="6219217"/>
              <a:ext cx="51231" cy="51343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27" y="1"/>
                  </a:moveTo>
                  <a:lnTo>
                    <a:pt x="1" y="230"/>
                  </a:lnTo>
                  <a:lnTo>
                    <a:pt x="227" y="457"/>
                  </a:lnTo>
                  <a:lnTo>
                    <a:pt x="457" y="23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4148394" y="5926854"/>
              <a:ext cx="482601" cy="636070"/>
            </a:xfrm>
            <a:custGeom>
              <a:avLst/>
              <a:gdLst/>
              <a:ahLst/>
              <a:cxnLst/>
              <a:rect l="l" t="t" r="r" b="b"/>
              <a:pathLst>
                <a:path w="4305" h="5674" extrusionOk="0">
                  <a:moveTo>
                    <a:pt x="718" y="4304"/>
                  </a:moveTo>
                  <a:cubicBezTo>
                    <a:pt x="752" y="4500"/>
                    <a:pt x="783" y="4695"/>
                    <a:pt x="817" y="4859"/>
                  </a:cubicBezTo>
                  <a:cubicBezTo>
                    <a:pt x="653" y="4891"/>
                    <a:pt x="491" y="4956"/>
                    <a:pt x="361" y="5021"/>
                  </a:cubicBezTo>
                  <a:cubicBezTo>
                    <a:pt x="392" y="4760"/>
                    <a:pt x="522" y="4500"/>
                    <a:pt x="718" y="4304"/>
                  </a:cubicBezTo>
                  <a:close/>
                  <a:moveTo>
                    <a:pt x="3587" y="4304"/>
                  </a:moveTo>
                  <a:cubicBezTo>
                    <a:pt x="3783" y="4500"/>
                    <a:pt x="3913" y="4760"/>
                    <a:pt x="3978" y="5021"/>
                  </a:cubicBezTo>
                  <a:cubicBezTo>
                    <a:pt x="3816" y="4956"/>
                    <a:pt x="3652" y="4891"/>
                    <a:pt x="3490" y="4859"/>
                  </a:cubicBezTo>
                  <a:cubicBezTo>
                    <a:pt x="3522" y="4695"/>
                    <a:pt x="3587" y="4500"/>
                    <a:pt x="3587" y="4304"/>
                  </a:cubicBezTo>
                  <a:close/>
                  <a:moveTo>
                    <a:pt x="2152" y="556"/>
                  </a:moveTo>
                  <a:lnTo>
                    <a:pt x="2317" y="783"/>
                  </a:lnTo>
                  <a:cubicBezTo>
                    <a:pt x="3295" y="2087"/>
                    <a:pt x="3556" y="3621"/>
                    <a:pt x="3065" y="5120"/>
                  </a:cubicBezTo>
                  <a:cubicBezTo>
                    <a:pt x="2838" y="4990"/>
                    <a:pt x="2578" y="4891"/>
                    <a:pt x="2317" y="4859"/>
                  </a:cubicBezTo>
                  <a:lnTo>
                    <a:pt x="2317" y="4012"/>
                  </a:lnTo>
                  <a:lnTo>
                    <a:pt x="1991" y="4012"/>
                  </a:lnTo>
                  <a:lnTo>
                    <a:pt x="1991" y="4859"/>
                  </a:lnTo>
                  <a:cubicBezTo>
                    <a:pt x="1730" y="4891"/>
                    <a:pt x="1469" y="4990"/>
                    <a:pt x="1240" y="5120"/>
                  </a:cubicBezTo>
                  <a:cubicBezTo>
                    <a:pt x="752" y="3621"/>
                    <a:pt x="1013" y="2087"/>
                    <a:pt x="1991" y="783"/>
                  </a:cubicBezTo>
                  <a:lnTo>
                    <a:pt x="2152" y="556"/>
                  </a:lnTo>
                  <a:close/>
                  <a:moveTo>
                    <a:pt x="2152" y="1"/>
                  </a:moveTo>
                  <a:lnTo>
                    <a:pt x="1730" y="587"/>
                  </a:lnTo>
                  <a:cubicBezTo>
                    <a:pt x="1208" y="1305"/>
                    <a:pt x="848" y="2087"/>
                    <a:pt x="718" y="2935"/>
                  </a:cubicBezTo>
                  <a:cubicBezTo>
                    <a:pt x="687" y="3261"/>
                    <a:pt x="653" y="3587"/>
                    <a:pt x="687" y="3913"/>
                  </a:cubicBezTo>
                  <a:cubicBezTo>
                    <a:pt x="491" y="4043"/>
                    <a:pt x="327" y="4239"/>
                    <a:pt x="230" y="4434"/>
                  </a:cubicBezTo>
                  <a:cubicBezTo>
                    <a:pt x="66" y="4664"/>
                    <a:pt x="1" y="4956"/>
                    <a:pt x="1" y="5217"/>
                  </a:cubicBezTo>
                  <a:lnTo>
                    <a:pt x="1" y="5673"/>
                  </a:lnTo>
                  <a:lnTo>
                    <a:pt x="361" y="5412"/>
                  </a:lnTo>
                  <a:cubicBezTo>
                    <a:pt x="522" y="5316"/>
                    <a:pt x="718" y="5217"/>
                    <a:pt x="914" y="5185"/>
                  </a:cubicBezTo>
                  <a:cubicBezTo>
                    <a:pt x="979" y="5381"/>
                    <a:pt x="1044" y="5511"/>
                    <a:pt x="1109" y="5673"/>
                  </a:cubicBezTo>
                  <a:cubicBezTo>
                    <a:pt x="1208" y="5608"/>
                    <a:pt x="1469" y="5282"/>
                    <a:pt x="1991" y="5217"/>
                  </a:cubicBezTo>
                  <a:lnTo>
                    <a:pt x="1991" y="5673"/>
                  </a:lnTo>
                  <a:lnTo>
                    <a:pt x="2317" y="5673"/>
                  </a:lnTo>
                  <a:lnTo>
                    <a:pt x="2317" y="5217"/>
                  </a:lnTo>
                  <a:cubicBezTo>
                    <a:pt x="2870" y="5282"/>
                    <a:pt x="3130" y="5608"/>
                    <a:pt x="3230" y="5673"/>
                  </a:cubicBezTo>
                  <a:cubicBezTo>
                    <a:pt x="3295" y="5511"/>
                    <a:pt x="3326" y="5381"/>
                    <a:pt x="3391" y="5185"/>
                  </a:cubicBezTo>
                  <a:cubicBezTo>
                    <a:pt x="3587" y="5217"/>
                    <a:pt x="3783" y="5316"/>
                    <a:pt x="3978" y="5412"/>
                  </a:cubicBezTo>
                  <a:lnTo>
                    <a:pt x="4304" y="5673"/>
                  </a:lnTo>
                  <a:lnTo>
                    <a:pt x="4304" y="5217"/>
                  </a:lnTo>
                  <a:cubicBezTo>
                    <a:pt x="4304" y="4695"/>
                    <a:pt x="4077" y="4207"/>
                    <a:pt x="3652" y="3913"/>
                  </a:cubicBezTo>
                  <a:cubicBezTo>
                    <a:pt x="3652" y="3587"/>
                    <a:pt x="3652" y="3261"/>
                    <a:pt x="3587" y="2935"/>
                  </a:cubicBezTo>
                  <a:cubicBezTo>
                    <a:pt x="3457" y="2087"/>
                    <a:pt x="3130" y="1305"/>
                    <a:pt x="2578" y="587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4075303" y="6080322"/>
              <a:ext cx="109748" cy="36658"/>
            </a:xfrm>
            <a:custGeom>
              <a:avLst/>
              <a:gdLst/>
              <a:ahLst/>
              <a:cxnLst/>
              <a:rect l="l" t="t" r="r" b="b"/>
              <a:pathLst>
                <a:path w="979" h="327" extrusionOk="0">
                  <a:moveTo>
                    <a:pt x="1" y="1"/>
                  </a:moveTo>
                  <a:lnTo>
                    <a:pt x="1" y="327"/>
                  </a:lnTo>
                  <a:lnTo>
                    <a:pt x="979" y="327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4594337" y="6080322"/>
              <a:ext cx="113560" cy="36658"/>
            </a:xfrm>
            <a:custGeom>
              <a:avLst/>
              <a:gdLst/>
              <a:ahLst/>
              <a:cxnLst/>
              <a:rect l="l" t="t" r="r" b="b"/>
              <a:pathLst>
                <a:path w="1013" h="327" extrusionOk="0">
                  <a:moveTo>
                    <a:pt x="0" y="1"/>
                  </a:moveTo>
                  <a:lnTo>
                    <a:pt x="0" y="327"/>
                  </a:lnTo>
                  <a:lnTo>
                    <a:pt x="1012" y="327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4097275" y="5948826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131" y="0"/>
                  </a:moveTo>
                  <a:lnTo>
                    <a:pt x="0" y="295"/>
                  </a:lnTo>
                  <a:lnTo>
                    <a:pt x="913" y="717"/>
                  </a:lnTo>
                  <a:lnTo>
                    <a:pt x="1044" y="39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4568890" y="6168098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131" y="0"/>
                  </a:moveTo>
                  <a:lnTo>
                    <a:pt x="0" y="295"/>
                  </a:lnTo>
                  <a:lnTo>
                    <a:pt x="879" y="717"/>
                  </a:lnTo>
                  <a:lnTo>
                    <a:pt x="1043" y="39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4097275" y="6168098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913" y="0"/>
                  </a:moveTo>
                  <a:lnTo>
                    <a:pt x="0" y="391"/>
                  </a:lnTo>
                  <a:lnTo>
                    <a:pt x="131" y="717"/>
                  </a:lnTo>
                  <a:lnTo>
                    <a:pt x="1044" y="295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4568890" y="5948826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879" y="0"/>
                  </a:moveTo>
                  <a:lnTo>
                    <a:pt x="0" y="391"/>
                  </a:lnTo>
                  <a:lnTo>
                    <a:pt x="131" y="717"/>
                  </a:lnTo>
                  <a:lnTo>
                    <a:pt x="1043" y="29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58" name="Google Shape;1658;p45"/>
          <p:cNvGrpSpPr/>
          <p:nvPr/>
        </p:nvGrpSpPr>
        <p:grpSpPr>
          <a:xfrm>
            <a:off x="12840289" y="2717440"/>
            <a:ext cx="436350" cy="438707"/>
            <a:chOff x="7982406" y="6142651"/>
            <a:chExt cx="643356" cy="646831"/>
          </a:xfrm>
        </p:grpSpPr>
        <p:sp>
          <p:nvSpPr>
            <p:cNvPr id="1659" name="Google Shape;1659;p45"/>
            <p:cNvSpPr/>
            <p:nvPr/>
          </p:nvSpPr>
          <p:spPr>
            <a:xfrm>
              <a:off x="8168608" y="6193769"/>
              <a:ext cx="270615" cy="259517"/>
            </a:xfrm>
            <a:custGeom>
              <a:avLst/>
              <a:gdLst/>
              <a:ahLst/>
              <a:cxnLst/>
              <a:rect l="l" t="t" r="r" b="b"/>
              <a:pathLst>
                <a:path w="2414" h="2315" extrusionOk="0">
                  <a:moveTo>
                    <a:pt x="1208" y="783"/>
                  </a:moveTo>
                  <a:lnTo>
                    <a:pt x="1339" y="1075"/>
                  </a:lnTo>
                  <a:lnTo>
                    <a:pt x="1696" y="1109"/>
                  </a:lnTo>
                  <a:lnTo>
                    <a:pt x="1435" y="1370"/>
                  </a:lnTo>
                  <a:lnTo>
                    <a:pt x="1500" y="1696"/>
                  </a:lnTo>
                  <a:lnTo>
                    <a:pt x="1208" y="1532"/>
                  </a:lnTo>
                  <a:lnTo>
                    <a:pt x="913" y="1696"/>
                  </a:lnTo>
                  <a:lnTo>
                    <a:pt x="979" y="1370"/>
                  </a:lnTo>
                  <a:lnTo>
                    <a:pt x="718" y="1109"/>
                  </a:lnTo>
                  <a:lnTo>
                    <a:pt x="1044" y="1075"/>
                  </a:lnTo>
                  <a:lnTo>
                    <a:pt x="1208" y="783"/>
                  </a:lnTo>
                  <a:close/>
                  <a:moveTo>
                    <a:pt x="1208" y="1"/>
                  </a:moveTo>
                  <a:lnTo>
                    <a:pt x="817" y="749"/>
                  </a:lnTo>
                  <a:lnTo>
                    <a:pt x="1" y="880"/>
                  </a:lnTo>
                  <a:lnTo>
                    <a:pt x="587" y="1467"/>
                  </a:lnTo>
                  <a:lnTo>
                    <a:pt x="457" y="2314"/>
                  </a:lnTo>
                  <a:lnTo>
                    <a:pt x="457" y="2314"/>
                  </a:lnTo>
                  <a:lnTo>
                    <a:pt x="1208" y="1923"/>
                  </a:lnTo>
                  <a:lnTo>
                    <a:pt x="1957" y="2314"/>
                  </a:lnTo>
                  <a:lnTo>
                    <a:pt x="1795" y="1467"/>
                  </a:lnTo>
                  <a:lnTo>
                    <a:pt x="2413" y="880"/>
                  </a:lnTo>
                  <a:lnTo>
                    <a:pt x="1565" y="74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7982406" y="6142651"/>
              <a:ext cx="643356" cy="646831"/>
            </a:xfrm>
            <a:custGeom>
              <a:avLst/>
              <a:gdLst/>
              <a:ahLst/>
              <a:cxnLst/>
              <a:rect l="l" t="t" r="r" b="b"/>
              <a:pathLst>
                <a:path w="5739" h="5770" extrusionOk="0">
                  <a:moveTo>
                    <a:pt x="1010" y="1010"/>
                  </a:moveTo>
                  <a:lnTo>
                    <a:pt x="1010" y="1857"/>
                  </a:lnTo>
                  <a:lnTo>
                    <a:pt x="1010" y="2022"/>
                  </a:lnTo>
                  <a:lnTo>
                    <a:pt x="814" y="2022"/>
                  </a:lnTo>
                  <a:cubicBezTo>
                    <a:pt x="553" y="2022"/>
                    <a:pt x="326" y="1792"/>
                    <a:pt x="326" y="1531"/>
                  </a:cubicBezTo>
                  <a:cubicBezTo>
                    <a:pt x="326" y="1239"/>
                    <a:pt x="553" y="1010"/>
                    <a:pt x="814" y="1010"/>
                  </a:cubicBezTo>
                  <a:close/>
                  <a:moveTo>
                    <a:pt x="4890" y="1010"/>
                  </a:moveTo>
                  <a:cubicBezTo>
                    <a:pt x="5183" y="1010"/>
                    <a:pt x="5412" y="1239"/>
                    <a:pt x="5412" y="1531"/>
                  </a:cubicBezTo>
                  <a:cubicBezTo>
                    <a:pt x="5412" y="1792"/>
                    <a:pt x="5183" y="2022"/>
                    <a:pt x="4890" y="2022"/>
                  </a:cubicBezTo>
                  <a:lnTo>
                    <a:pt x="4726" y="2022"/>
                  </a:lnTo>
                  <a:lnTo>
                    <a:pt x="4726" y="1857"/>
                  </a:lnTo>
                  <a:lnTo>
                    <a:pt x="4726" y="1010"/>
                  </a:lnTo>
                  <a:close/>
                  <a:moveTo>
                    <a:pt x="4369" y="326"/>
                  </a:moveTo>
                  <a:lnTo>
                    <a:pt x="4369" y="1857"/>
                  </a:lnTo>
                  <a:cubicBezTo>
                    <a:pt x="4369" y="2705"/>
                    <a:pt x="3717" y="3391"/>
                    <a:pt x="2869" y="3391"/>
                  </a:cubicBezTo>
                  <a:cubicBezTo>
                    <a:pt x="2022" y="3391"/>
                    <a:pt x="1336" y="2705"/>
                    <a:pt x="1336" y="1857"/>
                  </a:cubicBezTo>
                  <a:lnTo>
                    <a:pt x="1336" y="326"/>
                  </a:lnTo>
                  <a:close/>
                  <a:moveTo>
                    <a:pt x="3031" y="3717"/>
                  </a:moveTo>
                  <a:lnTo>
                    <a:pt x="3031" y="4400"/>
                  </a:lnTo>
                  <a:lnTo>
                    <a:pt x="2705" y="4400"/>
                  </a:lnTo>
                  <a:lnTo>
                    <a:pt x="2705" y="3717"/>
                  </a:lnTo>
                  <a:close/>
                  <a:moveTo>
                    <a:pt x="3748" y="4726"/>
                  </a:moveTo>
                  <a:lnTo>
                    <a:pt x="3978" y="5412"/>
                  </a:lnTo>
                  <a:lnTo>
                    <a:pt x="1761" y="5412"/>
                  </a:lnTo>
                  <a:lnTo>
                    <a:pt x="1988" y="4726"/>
                  </a:lnTo>
                  <a:close/>
                  <a:moveTo>
                    <a:pt x="652" y="0"/>
                  </a:moveTo>
                  <a:lnTo>
                    <a:pt x="652" y="326"/>
                  </a:lnTo>
                  <a:lnTo>
                    <a:pt x="1010" y="326"/>
                  </a:lnTo>
                  <a:lnTo>
                    <a:pt x="1010" y="684"/>
                  </a:lnTo>
                  <a:lnTo>
                    <a:pt x="814" y="684"/>
                  </a:lnTo>
                  <a:cubicBezTo>
                    <a:pt x="358" y="684"/>
                    <a:pt x="0" y="1044"/>
                    <a:pt x="0" y="1531"/>
                  </a:cubicBezTo>
                  <a:cubicBezTo>
                    <a:pt x="0" y="1988"/>
                    <a:pt x="358" y="2379"/>
                    <a:pt x="814" y="2379"/>
                  </a:cubicBezTo>
                  <a:lnTo>
                    <a:pt x="1075" y="2379"/>
                  </a:lnTo>
                  <a:cubicBezTo>
                    <a:pt x="1239" y="3000"/>
                    <a:pt x="1727" y="3487"/>
                    <a:pt x="2348" y="3652"/>
                  </a:cubicBezTo>
                  <a:lnTo>
                    <a:pt x="2348" y="4400"/>
                  </a:lnTo>
                  <a:lnTo>
                    <a:pt x="1727" y="4400"/>
                  </a:lnTo>
                  <a:lnTo>
                    <a:pt x="1401" y="5412"/>
                  </a:lnTo>
                  <a:lnTo>
                    <a:pt x="1010" y="5412"/>
                  </a:lnTo>
                  <a:lnTo>
                    <a:pt x="1010" y="5769"/>
                  </a:lnTo>
                  <a:lnTo>
                    <a:pt x="4726" y="5769"/>
                  </a:lnTo>
                  <a:lnTo>
                    <a:pt x="4726" y="5412"/>
                  </a:lnTo>
                  <a:lnTo>
                    <a:pt x="4335" y="5412"/>
                  </a:lnTo>
                  <a:lnTo>
                    <a:pt x="4009" y="4400"/>
                  </a:lnTo>
                  <a:lnTo>
                    <a:pt x="3357" y="4400"/>
                  </a:lnTo>
                  <a:lnTo>
                    <a:pt x="3357" y="3652"/>
                  </a:lnTo>
                  <a:cubicBezTo>
                    <a:pt x="3978" y="3456"/>
                    <a:pt x="4465" y="3000"/>
                    <a:pt x="4661" y="2379"/>
                  </a:cubicBezTo>
                  <a:lnTo>
                    <a:pt x="4890" y="2379"/>
                  </a:lnTo>
                  <a:cubicBezTo>
                    <a:pt x="5378" y="2379"/>
                    <a:pt x="5738" y="1988"/>
                    <a:pt x="5738" y="1531"/>
                  </a:cubicBezTo>
                  <a:cubicBezTo>
                    <a:pt x="5738" y="1044"/>
                    <a:pt x="5378" y="684"/>
                    <a:pt x="4890" y="684"/>
                  </a:cubicBezTo>
                  <a:lnTo>
                    <a:pt x="4726" y="684"/>
                  </a:lnTo>
                  <a:lnTo>
                    <a:pt x="4726" y="326"/>
                  </a:lnTo>
                  <a:lnTo>
                    <a:pt x="5086" y="326"/>
                  </a:lnTo>
                  <a:lnTo>
                    <a:pt x="50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sp>
        <p:nvSpPr>
          <p:cNvPr id="1661" name="Google Shape;1661;p45"/>
          <p:cNvSpPr/>
          <p:nvPr/>
        </p:nvSpPr>
        <p:spPr>
          <a:xfrm>
            <a:off x="10296297" y="6481746"/>
            <a:ext cx="436322" cy="436243"/>
          </a:xfrm>
          <a:custGeom>
            <a:avLst/>
            <a:gdLst/>
            <a:ahLst/>
            <a:cxnLst/>
            <a:rect l="l" t="t" r="r" b="b"/>
            <a:pathLst>
              <a:path w="5575" h="5574" extrusionOk="0">
                <a:moveTo>
                  <a:pt x="5248" y="1630"/>
                </a:moveTo>
                <a:lnTo>
                  <a:pt x="5248" y="2379"/>
                </a:lnTo>
                <a:lnTo>
                  <a:pt x="4987" y="2118"/>
                </a:lnTo>
                <a:lnTo>
                  <a:pt x="3782" y="3326"/>
                </a:lnTo>
                <a:lnTo>
                  <a:pt x="2444" y="2348"/>
                </a:lnTo>
                <a:lnTo>
                  <a:pt x="327" y="3847"/>
                </a:lnTo>
                <a:lnTo>
                  <a:pt x="327" y="3456"/>
                </a:lnTo>
                <a:lnTo>
                  <a:pt x="2444" y="1922"/>
                </a:lnTo>
                <a:lnTo>
                  <a:pt x="3748" y="2901"/>
                </a:lnTo>
                <a:lnTo>
                  <a:pt x="4760" y="1891"/>
                </a:lnTo>
                <a:lnTo>
                  <a:pt x="4500" y="1630"/>
                </a:lnTo>
                <a:close/>
                <a:moveTo>
                  <a:pt x="979" y="3782"/>
                </a:moveTo>
                <a:lnTo>
                  <a:pt x="979" y="5248"/>
                </a:lnTo>
                <a:lnTo>
                  <a:pt x="327" y="5248"/>
                </a:lnTo>
                <a:lnTo>
                  <a:pt x="327" y="4238"/>
                </a:lnTo>
                <a:lnTo>
                  <a:pt x="979" y="3782"/>
                </a:lnTo>
                <a:close/>
                <a:moveTo>
                  <a:pt x="2283" y="2835"/>
                </a:moveTo>
                <a:lnTo>
                  <a:pt x="2283" y="5248"/>
                </a:lnTo>
                <a:lnTo>
                  <a:pt x="1305" y="5248"/>
                </a:lnTo>
                <a:lnTo>
                  <a:pt x="1305" y="3553"/>
                </a:lnTo>
                <a:lnTo>
                  <a:pt x="2283" y="2835"/>
                </a:lnTo>
                <a:close/>
                <a:moveTo>
                  <a:pt x="2609" y="2869"/>
                </a:moveTo>
                <a:lnTo>
                  <a:pt x="3618" y="3618"/>
                </a:lnTo>
                <a:lnTo>
                  <a:pt x="3618" y="5248"/>
                </a:lnTo>
                <a:lnTo>
                  <a:pt x="2609" y="5248"/>
                </a:lnTo>
                <a:lnTo>
                  <a:pt x="2609" y="2869"/>
                </a:lnTo>
                <a:close/>
                <a:moveTo>
                  <a:pt x="4922" y="2674"/>
                </a:moveTo>
                <a:lnTo>
                  <a:pt x="4922" y="5248"/>
                </a:lnTo>
                <a:lnTo>
                  <a:pt x="3944" y="5248"/>
                </a:lnTo>
                <a:lnTo>
                  <a:pt x="3944" y="3652"/>
                </a:lnTo>
                <a:lnTo>
                  <a:pt x="4922" y="2674"/>
                </a:lnTo>
                <a:close/>
                <a:moveTo>
                  <a:pt x="1" y="0"/>
                </a:moveTo>
                <a:lnTo>
                  <a:pt x="1" y="5574"/>
                </a:lnTo>
                <a:lnTo>
                  <a:pt x="5574" y="5574"/>
                </a:lnTo>
                <a:lnTo>
                  <a:pt x="5574" y="5248"/>
                </a:lnTo>
                <a:lnTo>
                  <a:pt x="5248" y="5248"/>
                </a:lnTo>
                <a:lnTo>
                  <a:pt x="5248" y="2869"/>
                </a:lnTo>
                <a:lnTo>
                  <a:pt x="5574" y="3195"/>
                </a:lnTo>
                <a:lnTo>
                  <a:pt x="5574" y="1304"/>
                </a:lnTo>
                <a:lnTo>
                  <a:pt x="3717" y="1304"/>
                </a:lnTo>
                <a:lnTo>
                  <a:pt x="4304" y="1891"/>
                </a:lnTo>
                <a:lnTo>
                  <a:pt x="3717" y="2478"/>
                </a:lnTo>
                <a:lnTo>
                  <a:pt x="2444" y="1531"/>
                </a:lnTo>
                <a:lnTo>
                  <a:pt x="327" y="3065"/>
                </a:lnTo>
                <a:lnTo>
                  <a:pt x="3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grpSp>
        <p:nvGrpSpPr>
          <p:cNvPr id="1662" name="Google Shape;1662;p45"/>
          <p:cNvGrpSpPr/>
          <p:nvPr/>
        </p:nvGrpSpPr>
        <p:grpSpPr>
          <a:xfrm>
            <a:off x="7859998" y="2634181"/>
            <a:ext cx="601888" cy="605234"/>
            <a:chOff x="5909970" y="6062273"/>
            <a:chExt cx="625195" cy="628670"/>
          </a:xfrm>
        </p:grpSpPr>
        <p:sp>
          <p:nvSpPr>
            <p:cNvPr id="1663" name="Google Shape;1663;p45"/>
            <p:cNvSpPr/>
            <p:nvPr/>
          </p:nvSpPr>
          <p:spPr>
            <a:xfrm>
              <a:off x="6436291" y="6102294"/>
              <a:ext cx="87776" cy="69728"/>
            </a:xfrm>
            <a:custGeom>
              <a:avLst/>
              <a:gdLst/>
              <a:ahLst/>
              <a:cxnLst/>
              <a:rect l="l" t="t" r="r" b="b"/>
              <a:pathLst>
                <a:path w="783" h="622" extrusionOk="0">
                  <a:moveTo>
                    <a:pt x="652" y="0"/>
                  </a:moveTo>
                  <a:lnTo>
                    <a:pt x="0" y="326"/>
                  </a:lnTo>
                  <a:lnTo>
                    <a:pt x="131" y="621"/>
                  </a:lnTo>
                  <a:lnTo>
                    <a:pt x="783" y="29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6436291" y="6358112"/>
              <a:ext cx="87776" cy="69728"/>
            </a:xfrm>
            <a:custGeom>
              <a:avLst/>
              <a:gdLst/>
              <a:ahLst/>
              <a:cxnLst/>
              <a:rect l="l" t="t" r="r" b="b"/>
              <a:pathLst>
                <a:path w="783" h="622" extrusionOk="0">
                  <a:moveTo>
                    <a:pt x="131" y="1"/>
                  </a:moveTo>
                  <a:lnTo>
                    <a:pt x="0" y="295"/>
                  </a:lnTo>
                  <a:lnTo>
                    <a:pt x="652" y="621"/>
                  </a:lnTo>
                  <a:lnTo>
                    <a:pt x="783" y="327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6461962" y="6248475"/>
              <a:ext cx="73203" cy="36658"/>
            </a:xfrm>
            <a:custGeom>
              <a:avLst/>
              <a:gdLst/>
              <a:ahLst/>
              <a:cxnLst/>
              <a:rect l="l" t="t" r="r" b="b"/>
              <a:pathLst>
                <a:path w="653" h="327" extrusionOk="0">
                  <a:moveTo>
                    <a:pt x="1" y="0"/>
                  </a:moveTo>
                  <a:lnTo>
                    <a:pt x="1" y="326"/>
                  </a:lnTo>
                  <a:lnTo>
                    <a:pt x="653" y="32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5921068" y="6102294"/>
              <a:ext cx="87888" cy="69728"/>
            </a:xfrm>
            <a:custGeom>
              <a:avLst/>
              <a:gdLst/>
              <a:ahLst/>
              <a:cxnLst/>
              <a:rect l="l" t="t" r="r" b="b"/>
              <a:pathLst>
                <a:path w="784" h="622" extrusionOk="0">
                  <a:moveTo>
                    <a:pt x="131" y="0"/>
                  </a:moveTo>
                  <a:lnTo>
                    <a:pt x="1" y="295"/>
                  </a:lnTo>
                  <a:lnTo>
                    <a:pt x="653" y="621"/>
                  </a:lnTo>
                  <a:lnTo>
                    <a:pt x="783" y="32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5921068" y="6358112"/>
              <a:ext cx="87888" cy="69728"/>
            </a:xfrm>
            <a:custGeom>
              <a:avLst/>
              <a:gdLst/>
              <a:ahLst/>
              <a:cxnLst/>
              <a:rect l="l" t="t" r="r" b="b"/>
              <a:pathLst>
                <a:path w="784" h="622" extrusionOk="0">
                  <a:moveTo>
                    <a:pt x="653" y="1"/>
                  </a:moveTo>
                  <a:lnTo>
                    <a:pt x="1" y="327"/>
                  </a:lnTo>
                  <a:lnTo>
                    <a:pt x="131" y="621"/>
                  </a:lnTo>
                  <a:lnTo>
                    <a:pt x="783" y="29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5909970" y="6248475"/>
              <a:ext cx="73203" cy="36658"/>
            </a:xfrm>
            <a:custGeom>
              <a:avLst/>
              <a:gdLst/>
              <a:ahLst/>
              <a:cxnLst/>
              <a:rect l="l" t="t" r="r" b="b"/>
              <a:pathLst>
                <a:path w="653" h="327" extrusionOk="0">
                  <a:moveTo>
                    <a:pt x="1" y="0"/>
                  </a:moveTo>
                  <a:lnTo>
                    <a:pt x="1" y="326"/>
                  </a:lnTo>
                  <a:lnTo>
                    <a:pt x="653" y="32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6165788" y="6654286"/>
              <a:ext cx="113560" cy="36658"/>
            </a:xfrm>
            <a:custGeom>
              <a:avLst/>
              <a:gdLst/>
              <a:ahLst/>
              <a:cxnLst/>
              <a:rect l="l" t="t" r="r" b="b"/>
              <a:pathLst>
                <a:path w="1013" h="327" extrusionOk="0">
                  <a:moveTo>
                    <a:pt x="1" y="1"/>
                  </a:moveTo>
                  <a:lnTo>
                    <a:pt x="1" y="327"/>
                  </a:lnTo>
                  <a:lnTo>
                    <a:pt x="1013" y="3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6019606" y="6062273"/>
              <a:ext cx="405923" cy="555580"/>
            </a:xfrm>
            <a:custGeom>
              <a:avLst/>
              <a:gdLst/>
              <a:ahLst/>
              <a:cxnLst/>
              <a:rect l="l" t="t" r="r" b="b"/>
              <a:pathLst>
                <a:path w="3621" h="4956" extrusionOk="0">
                  <a:moveTo>
                    <a:pt x="1826" y="1987"/>
                  </a:moveTo>
                  <a:cubicBezTo>
                    <a:pt x="1892" y="1987"/>
                    <a:pt x="1991" y="2053"/>
                    <a:pt x="1991" y="2152"/>
                  </a:cubicBezTo>
                  <a:cubicBezTo>
                    <a:pt x="1991" y="2217"/>
                    <a:pt x="1892" y="2313"/>
                    <a:pt x="1826" y="2313"/>
                  </a:cubicBezTo>
                  <a:cubicBezTo>
                    <a:pt x="1730" y="2313"/>
                    <a:pt x="1665" y="2217"/>
                    <a:pt x="1665" y="2152"/>
                  </a:cubicBezTo>
                  <a:cubicBezTo>
                    <a:pt x="1665" y="2053"/>
                    <a:pt x="1730" y="1987"/>
                    <a:pt x="1826" y="1987"/>
                  </a:cubicBezTo>
                  <a:close/>
                  <a:moveTo>
                    <a:pt x="1826" y="326"/>
                  </a:moveTo>
                  <a:cubicBezTo>
                    <a:pt x="2643" y="326"/>
                    <a:pt x="3295" y="1009"/>
                    <a:pt x="3295" y="1826"/>
                  </a:cubicBezTo>
                  <a:cubicBezTo>
                    <a:pt x="3295" y="2413"/>
                    <a:pt x="2935" y="2934"/>
                    <a:pt x="2413" y="3161"/>
                  </a:cubicBezTo>
                  <a:lnTo>
                    <a:pt x="2317" y="3195"/>
                  </a:lnTo>
                  <a:lnTo>
                    <a:pt x="2317" y="3944"/>
                  </a:lnTo>
                  <a:lnTo>
                    <a:pt x="1991" y="3944"/>
                  </a:lnTo>
                  <a:lnTo>
                    <a:pt x="1991" y="2608"/>
                  </a:lnTo>
                  <a:cubicBezTo>
                    <a:pt x="2153" y="2543"/>
                    <a:pt x="2317" y="2347"/>
                    <a:pt x="2317" y="2152"/>
                  </a:cubicBezTo>
                  <a:cubicBezTo>
                    <a:pt x="2317" y="1857"/>
                    <a:pt x="2087" y="1661"/>
                    <a:pt x="1826" y="1661"/>
                  </a:cubicBezTo>
                  <a:cubicBezTo>
                    <a:pt x="1534" y="1661"/>
                    <a:pt x="1305" y="1857"/>
                    <a:pt x="1305" y="2152"/>
                  </a:cubicBezTo>
                  <a:cubicBezTo>
                    <a:pt x="1305" y="2347"/>
                    <a:pt x="1469" y="2543"/>
                    <a:pt x="1665" y="2608"/>
                  </a:cubicBezTo>
                  <a:lnTo>
                    <a:pt x="1665" y="3944"/>
                  </a:lnTo>
                  <a:lnTo>
                    <a:pt x="1305" y="3944"/>
                  </a:lnTo>
                  <a:lnTo>
                    <a:pt x="1305" y="3195"/>
                  </a:lnTo>
                  <a:lnTo>
                    <a:pt x="1208" y="3161"/>
                  </a:lnTo>
                  <a:cubicBezTo>
                    <a:pt x="687" y="2934"/>
                    <a:pt x="327" y="2413"/>
                    <a:pt x="327" y="1826"/>
                  </a:cubicBezTo>
                  <a:cubicBezTo>
                    <a:pt x="327" y="1009"/>
                    <a:pt x="1013" y="326"/>
                    <a:pt x="1826" y="326"/>
                  </a:cubicBezTo>
                  <a:close/>
                  <a:moveTo>
                    <a:pt x="2317" y="4270"/>
                  </a:moveTo>
                  <a:lnTo>
                    <a:pt x="2317" y="4630"/>
                  </a:lnTo>
                  <a:lnTo>
                    <a:pt x="1305" y="4630"/>
                  </a:lnTo>
                  <a:lnTo>
                    <a:pt x="1305" y="4270"/>
                  </a:lnTo>
                  <a:close/>
                  <a:moveTo>
                    <a:pt x="1826" y="0"/>
                  </a:moveTo>
                  <a:cubicBezTo>
                    <a:pt x="817" y="0"/>
                    <a:pt x="1" y="814"/>
                    <a:pt x="1" y="1826"/>
                  </a:cubicBezTo>
                  <a:cubicBezTo>
                    <a:pt x="1" y="2478"/>
                    <a:pt x="392" y="3096"/>
                    <a:pt x="979" y="3422"/>
                  </a:cubicBezTo>
                  <a:lnTo>
                    <a:pt x="979" y="3944"/>
                  </a:lnTo>
                  <a:lnTo>
                    <a:pt x="653" y="3944"/>
                  </a:lnTo>
                  <a:lnTo>
                    <a:pt x="653" y="4270"/>
                  </a:lnTo>
                  <a:lnTo>
                    <a:pt x="979" y="4270"/>
                  </a:lnTo>
                  <a:lnTo>
                    <a:pt x="979" y="4956"/>
                  </a:lnTo>
                  <a:lnTo>
                    <a:pt x="2643" y="4956"/>
                  </a:lnTo>
                  <a:lnTo>
                    <a:pt x="2643" y="4270"/>
                  </a:lnTo>
                  <a:lnTo>
                    <a:pt x="2969" y="4270"/>
                  </a:lnTo>
                  <a:lnTo>
                    <a:pt x="2969" y="3944"/>
                  </a:lnTo>
                  <a:lnTo>
                    <a:pt x="2643" y="3944"/>
                  </a:lnTo>
                  <a:lnTo>
                    <a:pt x="2643" y="3422"/>
                  </a:lnTo>
                  <a:cubicBezTo>
                    <a:pt x="3230" y="3096"/>
                    <a:pt x="3621" y="2478"/>
                    <a:pt x="3621" y="1826"/>
                  </a:cubicBezTo>
                  <a:cubicBezTo>
                    <a:pt x="3621" y="814"/>
                    <a:pt x="2805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71" name="Google Shape;1671;p45"/>
          <p:cNvGrpSpPr/>
          <p:nvPr/>
        </p:nvGrpSpPr>
        <p:grpSpPr>
          <a:xfrm>
            <a:off x="5493657" y="6399860"/>
            <a:ext cx="527950" cy="600018"/>
            <a:chOff x="4963602" y="5934140"/>
            <a:chExt cx="617573" cy="701874"/>
          </a:xfrm>
        </p:grpSpPr>
        <p:sp>
          <p:nvSpPr>
            <p:cNvPr id="1672" name="Google Shape;1672;p45"/>
            <p:cNvSpPr/>
            <p:nvPr/>
          </p:nvSpPr>
          <p:spPr>
            <a:xfrm>
              <a:off x="4963602" y="5934140"/>
              <a:ext cx="617573" cy="701874"/>
            </a:xfrm>
            <a:custGeom>
              <a:avLst/>
              <a:gdLst/>
              <a:ahLst/>
              <a:cxnLst/>
              <a:rect l="l" t="t" r="r" b="b"/>
              <a:pathLst>
                <a:path w="5509" h="6261" extrusionOk="0">
                  <a:moveTo>
                    <a:pt x="2934" y="361"/>
                  </a:moveTo>
                  <a:lnTo>
                    <a:pt x="2934" y="752"/>
                  </a:lnTo>
                  <a:lnTo>
                    <a:pt x="2574" y="752"/>
                  </a:lnTo>
                  <a:lnTo>
                    <a:pt x="2574" y="361"/>
                  </a:lnTo>
                  <a:close/>
                  <a:moveTo>
                    <a:pt x="2770" y="1109"/>
                  </a:moveTo>
                  <a:cubicBezTo>
                    <a:pt x="4074" y="1109"/>
                    <a:pt x="5151" y="2186"/>
                    <a:pt x="5151" y="3490"/>
                  </a:cubicBezTo>
                  <a:cubicBezTo>
                    <a:pt x="5151" y="4826"/>
                    <a:pt x="4074" y="5903"/>
                    <a:pt x="2770" y="5903"/>
                  </a:cubicBezTo>
                  <a:cubicBezTo>
                    <a:pt x="1435" y="5903"/>
                    <a:pt x="358" y="4826"/>
                    <a:pt x="358" y="3490"/>
                  </a:cubicBezTo>
                  <a:cubicBezTo>
                    <a:pt x="358" y="2186"/>
                    <a:pt x="1435" y="1109"/>
                    <a:pt x="2770" y="1109"/>
                  </a:cubicBezTo>
                  <a:close/>
                  <a:moveTo>
                    <a:pt x="1826" y="1"/>
                  </a:moveTo>
                  <a:lnTo>
                    <a:pt x="1826" y="361"/>
                  </a:lnTo>
                  <a:lnTo>
                    <a:pt x="2217" y="361"/>
                  </a:lnTo>
                  <a:lnTo>
                    <a:pt x="2217" y="783"/>
                  </a:lnTo>
                  <a:cubicBezTo>
                    <a:pt x="1826" y="882"/>
                    <a:pt x="1466" y="1044"/>
                    <a:pt x="1140" y="1273"/>
                  </a:cubicBezTo>
                  <a:lnTo>
                    <a:pt x="848" y="947"/>
                  </a:lnTo>
                  <a:lnTo>
                    <a:pt x="1109" y="687"/>
                  </a:lnTo>
                  <a:lnTo>
                    <a:pt x="848" y="426"/>
                  </a:lnTo>
                  <a:lnTo>
                    <a:pt x="65" y="1208"/>
                  </a:lnTo>
                  <a:lnTo>
                    <a:pt x="326" y="1469"/>
                  </a:lnTo>
                  <a:lnTo>
                    <a:pt x="587" y="1208"/>
                  </a:lnTo>
                  <a:lnTo>
                    <a:pt x="879" y="1500"/>
                  </a:lnTo>
                  <a:cubicBezTo>
                    <a:pt x="326" y="1991"/>
                    <a:pt x="0" y="2708"/>
                    <a:pt x="0" y="3490"/>
                  </a:cubicBezTo>
                  <a:cubicBezTo>
                    <a:pt x="0" y="5021"/>
                    <a:pt x="1239" y="6260"/>
                    <a:pt x="2770" y="6260"/>
                  </a:cubicBezTo>
                  <a:cubicBezTo>
                    <a:pt x="4270" y="6260"/>
                    <a:pt x="5509" y="5021"/>
                    <a:pt x="5509" y="3490"/>
                  </a:cubicBezTo>
                  <a:cubicBezTo>
                    <a:pt x="5509" y="2739"/>
                    <a:pt x="5216" y="2022"/>
                    <a:pt x="4661" y="1500"/>
                  </a:cubicBezTo>
                  <a:lnTo>
                    <a:pt x="4922" y="1208"/>
                  </a:lnTo>
                  <a:lnTo>
                    <a:pt x="5183" y="1469"/>
                  </a:lnTo>
                  <a:lnTo>
                    <a:pt x="5443" y="1208"/>
                  </a:lnTo>
                  <a:lnTo>
                    <a:pt x="4661" y="426"/>
                  </a:lnTo>
                  <a:lnTo>
                    <a:pt x="4400" y="687"/>
                  </a:lnTo>
                  <a:lnTo>
                    <a:pt x="4661" y="947"/>
                  </a:lnTo>
                  <a:lnTo>
                    <a:pt x="4369" y="1273"/>
                  </a:lnTo>
                  <a:cubicBezTo>
                    <a:pt x="4043" y="1044"/>
                    <a:pt x="3683" y="882"/>
                    <a:pt x="3292" y="783"/>
                  </a:cubicBezTo>
                  <a:lnTo>
                    <a:pt x="3292" y="361"/>
                  </a:lnTo>
                  <a:lnTo>
                    <a:pt x="3683" y="361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212133" y="6098819"/>
              <a:ext cx="120510" cy="288664"/>
            </a:xfrm>
            <a:custGeom>
              <a:avLst/>
              <a:gdLst/>
              <a:ahLst/>
              <a:cxnLst/>
              <a:rect l="l" t="t" r="r" b="b"/>
              <a:pathLst>
                <a:path w="1075" h="2575" extrusionOk="0">
                  <a:moveTo>
                    <a:pt x="553" y="1826"/>
                  </a:moveTo>
                  <a:cubicBezTo>
                    <a:pt x="652" y="1826"/>
                    <a:pt x="717" y="1922"/>
                    <a:pt x="717" y="2021"/>
                  </a:cubicBezTo>
                  <a:cubicBezTo>
                    <a:pt x="717" y="2118"/>
                    <a:pt x="652" y="2217"/>
                    <a:pt x="553" y="2217"/>
                  </a:cubicBezTo>
                  <a:cubicBezTo>
                    <a:pt x="423" y="2217"/>
                    <a:pt x="357" y="2118"/>
                    <a:pt x="357" y="2021"/>
                  </a:cubicBezTo>
                  <a:cubicBezTo>
                    <a:pt x="357" y="1922"/>
                    <a:pt x="423" y="1826"/>
                    <a:pt x="553" y="1826"/>
                  </a:cubicBezTo>
                  <a:close/>
                  <a:moveTo>
                    <a:pt x="357" y="0"/>
                  </a:moveTo>
                  <a:lnTo>
                    <a:pt x="357" y="1500"/>
                  </a:lnTo>
                  <a:cubicBezTo>
                    <a:pt x="131" y="1565"/>
                    <a:pt x="0" y="1792"/>
                    <a:pt x="0" y="2021"/>
                  </a:cubicBezTo>
                  <a:cubicBezTo>
                    <a:pt x="0" y="2314"/>
                    <a:pt x="227" y="2574"/>
                    <a:pt x="553" y="2574"/>
                  </a:cubicBezTo>
                  <a:cubicBezTo>
                    <a:pt x="848" y="2574"/>
                    <a:pt x="1075" y="2314"/>
                    <a:pt x="1075" y="2021"/>
                  </a:cubicBezTo>
                  <a:cubicBezTo>
                    <a:pt x="1075" y="1792"/>
                    <a:pt x="944" y="1565"/>
                    <a:pt x="717" y="1500"/>
                  </a:cubicBezTo>
                  <a:lnTo>
                    <a:pt x="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5252154" y="6511580"/>
              <a:ext cx="40469" cy="40469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360" y="3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5047455" y="6303406"/>
              <a:ext cx="40469" cy="43944"/>
            </a:xfrm>
            <a:custGeom>
              <a:avLst/>
              <a:gdLst/>
              <a:ahLst/>
              <a:cxnLst/>
              <a:rect l="l" t="t" r="r" b="b"/>
              <a:pathLst>
                <a:path w="361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61" y="392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5456853" y="6303406"/>
              <a:ext cx="40469" cy="43944"/>
            </a:xfrm>
            <a:custGeom>
              <a:avLst/>
              <a:gdLst/>
              <a:ahLst/>
              <a:cxnLst/>
              <a:rect l="l" t="t" r="r" b="b"/>
              <a:pathLst>
                <a:path w="361" h="392" extrusionOk="0">
                  <a:moveTo>
                    <a:pt x="0" y="1"/>
                  </a:moveTo>
                  <a:lnTo>
                    <a:pt x="0" y="392"/>
                  </a:lnTo>
                  <a:lnTo>
                    <a:pt x="360" y="392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5098686" y="6442300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5387573" y="6149937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5387573" y="6442300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5098686" y="6149937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sp>
        <p:nvSpPr>
          <p:cNvPr id="1682" name="Google Shape;1682;p45"/>
          <p:cNvSpPr txBox="1"/>
          <p:nvPr/>
        </p:nvSpPr>
        <p:spPr>
          <a:xfrm>
            <a:off x="1808490" y="298388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45"/>
          <p:cNvSpPr txBox="1"/>
          <p:nvPr/>
        </p:nvSpPr>
        <p:spPr>
          <a:xfrm>
            <a:off x="6641445" y="2925739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5"/>
          <p:cNvSpPr txBox="1"/>
          <p:nvPr/>
        </p:nvSpPr>
        <p:spPr>
          <a:xfrm>
            <a:off x="11477270" y="291523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45"/>
          <p:cNvSpPr txBox="1"/>
          <p:nvPr/>
        </p:nvSpPr>
        <p:spPr>
          <a:xfrm>
            <a:off x="9059448" y="4917845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45"/>
          <p:cNvSpPr txBox="1"/>
          <p:nvPr/>
        </p:nvSpPr>
        <p:spPr>
          <a:xfrm>
            <a:off x="4223264" y="497775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5156"/>
            <a:ext cx="14630399" cy="1277006"/>
          </a:xfrm>
          <a:prstGeom prst="rect">
            <a:avLst/>
          </a:prstGeom>
        </p:spPr>
      </p:pic>
      <p:pic>
        <p:nvPicPr>
          <p:cNvPr id="65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07707" y="3745259"/>
            <a:ext cx="18549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Infratuzilmani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rivojlantirish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53028" y="5584395"/>
            <a:ext cx="22415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resurslarini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ishlab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chiqish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18592" y="3529815"/>
            <a:ext cx="24481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Pedagog</a:t>
            </a: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kadrlarni</a:t>
            </a: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malakasini</a:t>
            </a: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oshirish</a:t>
            </a: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qoʻllab-quvvatlash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496376" y="5701266"/>
            <a:ext cx="24373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boshqarish</a:t>
            </a:r>
            <a:endParaRPr lang="en-US" sz="2000" b="1" dirty="0">
              <a:solidFill>
                <a:srgbClr val="211D1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tizimini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joriy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etish</a:t>
            </a: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 flipH="1">
            <a:off x="10900731" y="3561500"/>
            <a:ext cx="19395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Onlayn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kurslarni</a:t>
            </a:r>
            <a:endParaRPr lang="en-US" sz="2000" b="1" dirty="0">
              <a:solidFill>
                <a:srgbClr val="211D1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ishlab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chiqish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572797" y="1475417"/>
            <a:ext cx="8272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raqamlashtirishning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asosiy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vazifalari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13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45"/>
          <p:cNvGrpSpPr/>
          <p:nvPr/>
        </p:nvGrpSpPr>
        <p:grpSpPr>
          <a:xfrm>
            <a:off x="731520" y="2150216"/>
            <a:ext cx="13186643" cy="4999949"/>
            <a:chOff x="457200" y="1343885"/>
            <a:chExt cx="8241652" cy="3124968"/>
          </a:xfrm>
        </p:grpSpPr>
        <p:sp>
          <p:nvSpPr>
            <p:cNvPr id="1632" name="Google Shape;1632;p45"/>
            <p:cNvSpPr/>
            <p:nvPr/>
          </p:nvSpPr>
          <p:spPr>
            <a:xfrm>
              <a:off x="621766" y="1424262"/>
              <a:ext cx="7992796" cy="2284425"/>
            </a:xfrm>
            <a:custGeom>
              <a:avLst/>
              <a:gdLst/>
              <a:ahLst/>
              <a:cxnLst/>
              <a:rect l="l" t="t" r="r" b="b"/>
              <a:pathLst>
                <a:path w="71299" h="20378" extrusionOk="0">
                  <a:moveTo>
                    <a:pt x="70942" y="0"/>
                  </a:moveTo>
                  <a:lnTo>
                    <a:pt x="47403" y="18974"/>
                  </a:lnTo>
                  <a:lnTo>
                    <a:pt x="33906" y="8216"/>
                  </a:lnTo>
                  <a:lnTo>
                    <a:pt x="20865" y="19626"/>
                  </a:lnTo>
                  <a:lnTo>
                    <a:pt x="392" y="556"/>
                  </a:lnTo>
                  <a:lnTo>
                    <a:pt x="0" y="978"/>
                  </a:lnTo>
                  <a:lnTo>
                    <a:pt x="20670" y="20213"/>
                  </a:lnTo>
                  <a:lnTo>
                    <a:pt x="20832" y="20378"/>
                  </a:lnTo>
                  <a:lnTo>
                    <a:pt x="33937" y="8933"/>
                  </a:lnTo>
                  <a:lnTo>
                    <a:pt x="47403" y="19692"/>
                  </a:lnTo>
                  <a:lnTo>
                    <a:pt x="71299" y="425"/>
                  </a:lnTo>
                  <a:lnTo>
                    <a:pt x="70942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8490230" y="1343885"/>
              <a:ext cx="208623" cy="208511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3" y="0"/>
                  </a:moveTo>
                  <a:cubicBezTo>
                    <a:pt x="392" y="0"/>
                    <a:pt x="1" y="425"/>
                    <a:pt x="1" y="947"/>
                  </a:cubicBezTo>
                  <a:cubicBezTo>
                    <a:pt x="1" y="1468"/>
                    <a:pt x="392" y="1860"/>
                    <a:pt x="913" y="1860"/>
                  </a:cubicBezTo>
                  <a:cubicBezTo>
                    <a:pt x="1435" y="1860"/>
                    <a:pt x="1860" y="1468"/>
                    <a:pt x="1860" y="947"/>
                  </a:cubicBezTo>
                  <a:cubicBezTo>
                    <a:pt x="1860" y="425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457200" y="1343885"/>
              <a:ext cx="211986" cy="208511"/>
            </a:xfrm>
            <a:custGeom>
              <a:avLst/>
              <a:gdLst/>
              <a:ahLst/>
              <a:cxnLst/>
              <a:rect l="l" t="t" r="r" b="b"/>
              <a:pathLst>
                <a:path w="1891" h="1860" extrusionOk="0">
                  <a:moveTo>
                    <a:pt x="947" y="0"/>
                  </a:moveTo>
                  <a:cubicBezTo>
                    <a:pt x="425" y="0"/>
                    <a:pt x="0" y="425"/>
                    <a:pt x="0" y="947"/>
                  </a:cubicBezTo>
                  <a:cubicBezTo>
                    <a:pt x="0" y="1468"/>
                    <a:pt x="425" y="1860"/>
                    <a:pt x="947" y="1860"/>
                  </a:cubicBezTo>
                  <a:cubicBezTo>
                    <a:pt x="1468" y="1860"/>
                    <a:pt x="1891" y="1468"/>
                    <a:pt x="1891" y="947"/>
                  </a:cubicBezTo>
                  <a:cubicBezTo>
                    <a:pt x="1891" y="425"/>
                    <a:pt x="1468" y="0"/>
                    <a:pt x="947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621766" y="1424262"/>
              <a:ext cx="7992796" cy="2284425"/>
            </a:xfrm>
            <a:custGeom>
              <a:avLst/>
              <a:gdLst/>
              <a:ahLst/>
              <a:cxnLst/>
              <a:rect l="l" t="t" r="r" b="b"/>
              <a:pathLst>
                <a:path w="71299" h="20378" extrusionOk="0">
                  <a:moveTo>
                    <a:pt x="70942" y="0"/>
                  </a:moveTo>
                  <a:lnTo>
                    <a:pt x="47403" y="18974"/>
                  </a:lnTo>
                  <a:lnTo>
                    <a:pt x="33906" y="8216"/>
                  </a:lnTo>
                  <a:lnTo>
                    <a:pt x="20865" y="19626"/>
                  </a:lnTo>
                  <a:lnTo>
                    <a:pt x="392" y="556"/>
                  </a:lnTo>
                  <a:lnTo>
                    <a:pt x="0" y="978"/>
                  </a:lnTo>
                  <a:lnTo>
                    <a:pt x="20670" y="20213"/>
                  </a:lnTo>
                  <a:lnTo>
                    <a:pt x="20832" y="20378"/>
                  </a:lnTo>
                  <a:lnTo>
                    <a:pt x="33937" y="8933"/>
                  </a:lnTo>
                  <a:lnTo>
                    <a:pt x="47403" y="19692"/>
                  </a:lnTo>
                  <a:lnTo>
                    <a:pt x="71299" y="425"/>
                  </a:lnTo>
                  <a:lnTo>
                    <a:pt x="7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8490230" y="1343885"/>
              <a:ext cx="208623" cy="208511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3" y="0"/>
                  </a:moveTo>
                  <a:cubicBezTo>
                    <a:pt x="392" y="0"/>
                    <a:pt x="1" y="425"/>
                    <a:pt x="1" y="947"/>
                  </a:cubicBezTo>
                  <a:cubicBezTo>
                    <a:pt x="1" y="1468"/>
                    <a:pt x="392" y="1860"/>
                    <a:pt x="913" y="1860"/>
                  </a:cubicBezTo>
                  <a:cubicBezTo>
                    <a:pt x="1435" y="1860"/>
                    <a:pt x="1860" y="1468"/>
                    <a:pt x="1860" y="947"/>
                  </a:cubicBezTo>
                  <a:cubicBezTo>
                    <a:pt x="1860" y="425"/>
                    <a:pt x="1435" y="0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457200" y="1343885"/>
              <a:ext cx="211986" cy="208511"/>
            </a:xfrm>
            <a:custGeom>
              <a:avLst/>
              <a:gdLst/>
              <a:ahLst/>
              <a:cxnLst/>
              <a:rect l="l" t="t" r="r" b="b"/>
              <a:pathLst>
                <a:path w="1891" h="1860" extrusionOk="0">
                  <a:moveTo>
                    <a:pt x="947" y="0"/>
                  </a:moveTo>
                  <a:cubicBezTo>
                    <a:pt x="425" y="0"/>
                    <a:pt x="0" y="425"/>
                    <a:pt x="0" y="947"/>
                  </a:cubicBezTo>
                  <a:cubicBezTo>
                    <a:pt x="0" y="1468"/>
                    <a:pt x="425" y="1860"/>
                    <a:pt x="947" y="1860"/>
                  </a:cubicBezTo>
                  <a:cubicBezTo>
                    <a:pt x="1468" y="1860"/>
                    <a:pt x="1891" y="1468"/>
                    <a:pt x="1891" y="947"/>
                  </a:cubicBezTo>
                  <a:cubicBezTo>
                    <a:pt x="1891" y="425"/>
                    <a:pt x="1468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526704" y="1508451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0"/>
                  </a:moveTo>
                  <a:cubicBezTo>
                    <a:pt x="3522" y="0"/>
                    <a:pt x="1" y="3521"/>
                    <a:pt x="1" y="7825"/>
                  </a:cubicBezTo>
                  <a:cubicBezTo>
                    <a:pt x="1" y="12128"/>
                    <a:pt x="3522" y="15649"/>
                    <a:pt x="7825" y="15649"/>
                  </a:cubicBezTo>
                  <a:cubicBezTo>
                    <a:pt x="12129" y="15649"/>
                    <a:pt x="15650" y="12128"/>
                    <a:pt x="15650" y="7825"/>
                  </a:cubicBezTo>
                  <a:cubicBezTo>
                    <a:pt x="15650" y="3521"/>
                    <a:pt x="12129" y="0"/>
                    <a:pt x="7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1754673" y="1552283"/>
              <a:ext cx="566454" cy="566454"/>
            </a:xfrm>
            <a:custGeom>
              <a:avLst/>
              <a:gdLst/>
              <a:ahLst/>
              <a:cxnLst/>
              <a:rect l="l" t="t" r="r" b="b"/>
              <a:pathLst>
                <a:path w="5053" h="5053" extrusionOk="0">
                  <a:moveTo>
                    <a:pt x="2510" y="1"/>
                  </a:moveTo>
                  <a:cubicBezTo>
                    <a:pt x="1141" y="1"/>
                    <a:pt x="1" y="1140"/>
                    <a:pt x="1" y="2544"/>
                  </a:cubicBezTo>
                  <a:cubicBezTo>
                    <a:pt x="1" y="3913"/>
                    <a:pt x="1141" y="5053"/>
                    <a:pt x="2510" y="5053"/>
                  </a:cubicBezTo>
                  <a:cubicBezTo>
                    <a:pt x="3913" y="5053"/>
                    <a:pt x="5053" y="3913"/>
                    <a:pt x="5053" y="2544"/>
                  </a:cubicBezTo>
                  <a:cubicBezTo>
                    <a:pt x="5053" y="1140"/>
                    <a:pt x="3913" y="1"/>
                    <a:pt x="2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2035937" y="2714448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1"/>
                  </a:moveTo>
                  <a:cubicBezTo>
                    <a:pt x="3522" y="1"/>
                    <a:pt x="1" y="3522"/>
                    <a:pt x="1" y="7825"/>
                  </a:cubicBezTo>
                  <a:cubicBezTo>
                    <a:pt x="1" y="12129"/>
                    <a:pt x="3522" y="15650"/>
                    <a:pt x="7825" y="15650"/>
                  </a:cubicBezTo>
                  <a:cubicBezTo>
                    <a:pt x="12129" y="15650"/>
                    <a:pt x="15650" y="12129"/>
                    <a:pt x="15650" y="7825"/>
                  </a:cubicBezTo>
                  <a:cubicBezTo>
                    <a:pt x="15650" y="3522"/>
                    <a:pt x="12129" y="1"/>
                    <a:pt x="7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3315137" y="3905984"/>
              <a:ext cx="566790" cy="562867"/>
            </a:xfrm>
            <a:custGeom>
              <a:avLst/>
              <a:gdLst/>
              <a:ahLst/>
              <a:cxnLst/>
              <a:rect l="l" t="t" r="r" b="b"/>
              <a:pathLst>
                <a:path w="5056" h="5021" extrusionOk="0">
                  <a:moveTo>
                    <a:pt x="2512" y="0"/>
                  </a:moveTo>
                  <a:cubicBezTo>
                    <a:pt x="1143" y="0"/>
                    <a:pt x="1" y="1109"/>
                    <a:pt x="1" y="2509"/>
                  </a:cubicBezTo>
                  <a:cubicBezTo>
                    <a:pt x="1" y="3912"/>
                    <a:pt x="1143" y="5021"/>
                    <a:pt x="2512" y="5021"/>
                  </a:cubicBezTo>
                  <a:cubicBezTo>
                    <a:pt x="3913" y="5021"/>
                    <a:pt x="5055" y="3912"/>
                    <a:pt x="5055" y="2509"/>
                  </a:cubicBezTo>
                  <a:cubicBezTo>
                    <a:pt x="5055" y="1109"/>
                    <a:pt x="3913" y="0"/>
                    <a:pt x="2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3549095" y="1508451"/>
              <a:ext cx="1750817" cy="1754404"/>
            </a:xfrm>
            <a:custGeom>
              <a:avLst/>
              <a:gdLst/>
              <a:ahLst/>
              <a:cxnLst/>
              <a:rect l="l" t="t" r="r" b="b"/>
              <a:pathLst>
                <a:path w="15618" h="15650" extrusionOk="0">
                  <a:moveTo>
                    <a:pt x="7824" y="0"/>
                  </a:moveTo>
                  <a:cubicBezTo>
                    <a:pt x="3490" y="0"/>
                    <a:pt x="0" y="3521"/>
                    <a:pt x="0" y="7825"/>
                  </a:cubicBezTo>
                  <a:cubicBezTo>
                    <a:pt x="0" y="12128"/>
                    <a:pt x="3490" y="15649"/>
                    <a:pt x="7824" y="15649"/>
                  </a:cubicBezTo>
                  <a:cubicBezTo>
                    <a:pt x="12128" y="15649"/>
                    <a:pt x="15618" y="12128"/>
                    <a:pt x="15618" y="7825"/>
                  </a:cubicBezTo>
                  <a:cubicBezTo>
                    <a:pt x="15618" y="3521"/>
                    <a:pt x="12128" y="0"/>
                    <a:pt x="78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4817421" y="1552283"/>
              <a:ext cx="562867" cy="566454"/>
            </a:xfrm>
            <a:custGeom>
              <a:avLst/>
              <a:gdLst/>
              <a:ahLst/>
              <a:cxnLst/>
              <a:rect l="l" t="t" r="r" b="b"/>
              <a:pathLst>
                <a:path w="5021" h="5053" extrusionOk="0">
                  <a:moveTo>
                    <a:pt x="2509" y="1"/>
                  </a:moveTo>
                  <a:cubicBezTo>
                    <a:pt x="1109" y="1"/>
                    <a:pt x="0" y="1140"/>
                    <a:pt x="0" y="2544"/>
                  </a:cubicBezTo>
                  <a:cubicBezTo>
                    <a:pt x="0" y="3913"/>
                    <a:pt x="1109" y="5053"/>
                    <a:pt x="2509" y="5053"/>
                  </a:cubicBezTo>
                  <a:cubicBezTo>
                    <a:pt x="3912" y="5053"/>
                    <a:pt x="5021" y="3913"/>
                    <a:pt x="5021" y="2544"/>
                  </a:cubicBezTo>
                  <a:cubicBezTo>
                    <a:pt x="5021" y="1140"/>
                    <a:pt x="3912" y="1"/>
                    <a:pt x="2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5058553" y="2714448"/>
              <a:ext cx="1754404" cy="1754404"/>
            </a:xfrm>
            <a:custGeom>
              <a:avLst/>
              <a:gdLst/>
              <a:ahLst/>
              <a:cxnLst/>
              <a:rect l="l" t="t" r="r" b="b"/>
              <a:pathLst>
                <a:path w="15650" h="15650" extrusionOk="0">
                  <a:moveTo>
                    <a:pt x="7825" y="1"/>
                  </a:moveTo>
                  <a:cubicBezTo>
                    <a:pt x="3522" y="1"/>
                    <a:pt x="1" y="3522"/>
                    <a:pt x="1" y="7825"/>
                  </a:cubicBezTo>
                  <a:cubicBezTo>
                    <a:pt x="1" y="12129"/>
                    <a:pt x="3522" y="15650"/>
                    <a:pt x="7825" y="15650"/>
                  </a:cubicBezTo>
                  <a:cubicBezTo>
                    <a:pt x="12129" y="15650"/>
                    <a:pt x="15650" y="12129"/>
                    <a:pt x="15650" y="7825"/>
                  </a:cubicBezTo>
                  <a:cubicBezTo>
                    <a:pt x="15650" y="3522"/>
                    <a:pt x="12129" y="1"/>
                    <a:pt x="7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6290109" y="3905984"/>
              <a:ext cx="562867" cy="562867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2" y="0"/>
                  </a:moveTo>
                  <a:cubicBezTo>
                    <a:pt x="1109" y="0"/>
                    <a:pt x="0" y="1109"/>
                    <a:pt x="0" y="2509"/>
                  </a:cubicBezTo>
                  <a:cubicBezTo>
                    <a:pt x="0" y="3912"/>
                    <a:pt x="1109" y="5021"/>
                    <a:pt x="2512" y="5021"/>
                  </a:cubicBezTo>
                  <a:cubicBezTo>
                    <a:pt x="3881" y="5021"/>
                    <a:pt x="5021" y="3912"/>
                    <a:pt x="5021" y="2509"/>
                  </a:cubicBezTo>
                  <a:cubicBezTo>
                    <a:pt x="5021" y="1109"/>
                    <a:pt x="3881" y="0"/>
                    <a:pt x="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571598" y="1508451"/>
              <a:ext cx="1750593" cy="1754404"/>
            </a:xfrm>
            <a:custGeom>
              <a:avLst/>
              <a:gdLst/>
              <a:ahLst/>
              <a:cxnLst/>
              <a:rect l="l" t="t" r="r" b="b"/>
              <a:pathLst>
                <a:path w="15616" h="15650" extrusionOk="0">
                  <a:moveTo>
                    <a:pt x="7825" y="0"/>
                  </a:moveTo>
                  <a:cubicBezTo>
                    <a:pt x="3488" y="0"/>
                    <a:pt x="1" y="3521"/>
                    <a:pt x="1" y="7825"/>
                  </a:cubicBezTo>
                  <a:cubicBezTo>
                    <a:pt x="1" y="12128"/>
                    <a:pt x="3488" y="15649"/>
                    <a:pt x="7825" y="15649"/>
                  </a:cubicBezTo>
                  <a:cubicBezTo>
                    <a:pt x="12129" y="15649"/>
                    <a:pt x="15616" y="12128"/>
                    <a:pt x="15616" y="7825"/>
                  </a:cubicBezTo>
                  <a:cubicBezTo>
                    <a:pt x="15616" y="3521"/>
                    <a:pt x="12129" y="0"/>
                    <a:pt x="7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7880057" y="1552283"/>
              <a:ext cx="562979" cy="566454"/>
            </a:xfrm>
            <a:custGeom>
              <a:avLst/>
              <a:gdLst/>
              <a:ahLst/>
              <a:cxnLst/>
              <a:rect l="l" t="t" r="r" b="b"/>
              <a:pathLst>
                <a:path w="5022" h="5053" extrusionOk="0">
                  <a:moveTo>
                    <a:pt x="2509" y="1"/>
                  </a:moveTo>
                  <a:cubicBezTo>
                    <a:pt x="1109" y="1"/>
                    <a:pt x="0" y="1140"/>
                    <a:pt x="0" y="2544"/>
                  </a:cubicBezTo>
                  <a:cubicBezTo>
                    <a:pt x="0" y="3913"/>
                    <a:pt x="1109" y="5053"/>
                    <a:pt x="2509" y="5053"/>
                  </a:cubicBezTo>
                  <a:cubicBezTo>
                    <a:pt x="3879" y="5053"/>
                    <a:pt x="5021" y="3913"/>
                    <a:pt x="5021" y="2544"/>
                  </a:cubicBezTo>
                  <a:cubicBezTo>
                    <a:pt x="5021" y="1140"/>
                    <a:pt x="3879" y="1"/>
                    <a:pt x="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48" name="Google Shape;1648;p45"/>
          <p:cNvGrpSpPr/>
          <p:nvPr/>
        </p:nvGrpSpPr>
        <p:grpSpPr>
          <a:xfrm>
            <a:off x="2959692" y="2578596"/>
            <a:ext cx="601925" cy="605234"/>
            <a:chOff x="4075303" y="5926854"/>
            <a:chExt cx="632594" cy="636070"/>
          </a:xfrm>
        </p:grpSpPr>
        <p:sp>
          <p:nvSpPr>
            <p:cNvPr id="1649" name="Google Shape;1649;p45"/>
            <p:cNvSpPr/>
            <p:nvPr/>
          </p:nvSpPr>
          <p:spPr>
            <a:xfrm>
              <a:off x="4298387" y="6153413"/>
              <a:ext cx="186426" cy="186651"/>
            </a:xfrm>
            <a:custGeom>
              <a:avLst/>
              <a:gdLst/>
              <a:ahLst/>
              <a:cxnLst/>
              <a:rect l="l" t="t" r="r" b="b"/>
              <a:pathLst>
                <a:path w="1663" h="1665" extrusionOk="0">
                  <a:moveTo>
                    <a:pt x="814" y="327"/>
                  </a:moveTo>
                  <a:cubicBezTo>
                    <a:pt x="1109" y="327"/>
                    <a:pt x="1305" y="556"/>
                    <a:pt x="1305" y="817"/>
                  </a:cubicBezTo>
                  <a:cubicBezTo>
                    <a:pt x="1305" y="1109"/>
                    <a:pt x="1109" y="1305"/>
                    <a:pt x="814" y="1305"/>
                  </a:cubicBezTo>
                  <a:cubicBezTo>
                    <a:pt x="554" y="1305"/>
                    <a:pt x="327" y="1109"/>
                    <a:pt x="327" y="817"/>
                  </a:cubicBezTo>
                  <a:cubicBezTo>
                    <a:pt x="327" y="556"/>
                    <a:pt x="554" y="327"/>
                    <a:pt x="814" y="327"/>
                  </a:cubicBezTo>
                  <a:close/>
                  <a:moveTo>
                    <a:pt x="814" y="1"/>
                  </a:moveTo>
                  <a:cubicBezTo>
                    <a:pt x="358" y="1"/>
                    <a:pt x="1" y="361"/>
                    <a:pt x="1" y="817"/>
                  </a:cubicBezTo>
                  <a:cubicBezTo>
                    <a:pt x="1" y="1274"/>
                    <a:pt x="358" y="1665"/>
                    <a:pt x="814" y="1665"/>
                  </a:cubicBezTo>
                  <a:cubicBezTo>
                    <a:pt x="1271" y="1665"/>
                    <a:pt x="1662" y="1274"/>
                    <a:pt x="1662" y="817"/>
                  </a:cubicBezTo>
                  <a:cubicBezTo>
                    <a:pt x="1662" y="361"/>
                    <a:pt x="1271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4364191" y="6219217"/>
              <a:ext cx="51231" cy="51343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27" y="1"/>
                  </a:moveTo>
                  <a:lnTo>
                    <a:pt x="1" y="230"/>
                  </a:lnTo>
                  <a:lnTo>
                    <a:pt x="227" y="457"/>
                  </a:lnTo>
                  <a:lnTo>
                    <a:pt x="457" y="23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4148394" y="5926854"/>
              <a:ext cx="482601" cy="636070"/>
            </a:xfrm>
            <a:custGeom>
              <a:avLst/>
              <a:gdLst/>
              <a:ahLst/>
              <a:cxnLst/>
              <a:rect l="l" t="t" r="r" b="b"/>
              <a:pathLst>
                <a:path w="4305" h="5674" extrusionOk="0">
                  <a:moveTo>
                    <a:pt x="718" y="4304"/>
                  </a:moveTo>
                  <a:cubicBezTo>
                    <a:pt x="752" y="4500"/>
                    <a:pt x="783" y="4695"/>
                    <a:pt x="817" y="4859"/>
                  </a:cubicBezTo>
                  <a:cubicBezTo>
                    <a:pt x="653" y="4891"/>
                    <a:pt x="491" y="4956"/>
                    <a:pt x="361" y="5021"/>
                  </a:cubicBezTo>
                  <a:cubicBezTo>
                    <a:pt x="392" y="4760"/>
                    <a:pt x="522" y="4500"/>
                    <a:pt x="718" y="4304"/>
                  </a:cubicBezTo>
                  <a:close/>
                  <a:moveTo>
                    <a:pt x="3587" y="4304"/>
                  </a:moveTo>
                  <a:cubicBezTo>
                    <a:pt x="3783" y="4500"/>
                    <a:pt x="3913" y="4760"/>
                    <a:pt x="3978" y="5021"/>
                  </a:cubicBezTo>
                  <a:cubicBezTo>
                    <a:pt x="3816" y="4956"/>
                    <a:pt x="3652" y="4891"/>
                    <a:pt x="3490" y="4859"/>
                  </a:cubicBezTo>
                  <a:cubicBezTo>
                    <a:pt x="3522" y="4695"/>
                    <a:pt x="3587" y="4500"/>
                    <a:pt x="3587" y="4304"/>
                  </a:cubicBezTo>
                  <a:close/>
                  <a:moveTo>
                    <a:pt x="2152" y="556"/>
                  </a:moveTo>
                  <a:lnTo>
                    <a:pt x="2317" y="783"/>
                  </a:lnTo>
                  <a:cubicBezTo>
                    <a:pt x="3295" y="2087"/>
                    <a:pt x="3556" y="3621"/>
                    <a:pt x="3065" y="5120"/>
                  </a:cubicBezTo>
                  <a:cubicBezTo>
                    <a:pt x="2838" y="4990"/>
                    <a:pt x="2578" y="4891"/>
                    <a:pt x="2317" y="4859"/>
                  </a:cubicBezTo>
                  <a:lnTo>
                    <a:pt x="2317" y="4012"/>
                  </a:lnTo>
                  <a:lnTo>
                    <a:pt x="1991" y="4012"/>
                  </a:lnTo>
                  <a:lnTo>
                    <a:pt x="1991" y="4859"/>
                  </a:lnTo>
                  <a:cubicBezTo>
                    <a:pt x="1730" y="4891"/>
                    <a:pt x="1469" y="4990"/>
                    <a:pt x="1240" y="5120"/>
                  </a:cubicBezTo>
                  <a:cubicBezTo>
                    <a:pt x="752" y="3621"/>
                    <a:pt x="1013" y="2087"/>
                    <a:pt x="1991" y="783"/>
                  </a:cubicBezTo>
                  <a:lnTo>
                    <a:pt x="2152" y="556"/>
                  </a:lnTo>
                  <a:close/>
                  <a:moveTo>
                    <a:pt x="2152" y="1"/>
                  </a:moveTo>
                  <a:lnTo>
                    <a:pt x="1730" y="587"/>
                  </a:lnTo>
                  <a:cubicBezTo>
                    <a:pt x="1208" y="1305"/>
                    <a:pt x="848" y="2087"/>
                    <a:pt x="718" y="2935"/>
                  </a:cubicBezTo>
                  <a:cubicBezTo>
                    <a:pt x="687" y="3261"/>
                    <a:pt x="653" y="3587"/>
                    <a:pt x="687" y="3913"/>
                  </a:cubicBezTo>
                  <a:cubicBezTo>
                    <a:pt x="491" y="4043"/>
                    <a:pt x="327" y="4239"/>
                    <a:pt x="230" y="4434"/>
                  </a:cubicBezTo>
                  <a:cubicBezTo>
                    <a:pt x="66" y="4664"/>
                    <a:pt x="1" y="4956"/>
                    <a:pt x="1" y="5217"/>
                  </a:cubicBezTo>
                  <a:lnTo>
                    <a:pt x="1" y="5673"/>
                  </a:lnTo>
                  <a:lnTo>
                    <a:pt x="361" y="5412"/>
                  </a:lnTo>
                  <a:cubicBezTo>
                    <a:pt x="522" y="5316"/>
                    <a:pt x="718" y="5217"/>
                    <a:pt x="914" y="5185"/>
                  </a:cubicBezTo>
                  <a:cubicBezTo>
                    <a:pt x="979" y="5381"/>
                    <a:pt x="1044" y="5511"/>
                    <a:pt x="1109" y="5673"/>
                  </a:cubicBezTo>
                  <a:cubicBezTo>
                    <a:pt x="1208" y="5608"/>
                    <a:pt x="1469" y="5282"/>
                    <a:pt x="1991" y="5217"/>
                  </a:cubicBezTo>
                  <a:lnTo>
                    <a:pt x="1991" y="5673"/>
                  </a:lnTo>
                  <a:lnTo>
                    <a:pt x="2317" y="5673"/>
                  </a:lnTo>
                  <a:lnTo>
                    <a:pt x="2317" y="5217"/>
                  </a:lnTo>
                  <a:cubicBezTo>
                    <a:pt x="2870" y="5282"/>
                    <a:pt x="3130" y="5608"/>
                    <a:pt x="3230" y="5673"/>
                  </a:cubicBezTo>
                  <a:cubicBezTo>
                    <a:pt x="3295" y="5511"/>
                    <a:pt x="3326" y="5381"/>
                    <a:pt x="3391" y="5185"/>
                  </a:cubicBezTo>
                  <a:cubicBezTo>
                    <a:pt x="3587" y="5217"/>
                    <a:pt x="3783" y="5316"/>
                    <a:pt x="3978" y="5412"/>
                  </a:cubicBezTo>
                  <a:lnTo>
                    <a:pt x="4304" y="5673"/>
                  </a:lnTo>
                  <a:lnTo>
                    <a:pt x="4304" y="5217"/>
                  </a:lnTo>
                  <a:cubicBezTo>
                    <a:pt x="4304" y="4695"/>
                    <a:pt x="4077" y="4207"/>
                    <a:pt x="3652" y="3913"/>
                  </a:cubicBezTo>
                  <a:cubicBezTo>
                    <a:pt x="3652" y="3587"/>
                    <a:pt x="3652" y="3261"/>
                    <a:pt x="3587" y="2935"/>
                  </a:cubicBezTo>
                  <a:cubicBezTo>
                    <a:pt x="3457" y="2087"/>
                    <a:pt x="3130" y="1305"/>
                    <a:pt x="2578" y="587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4075303" y="6080322"/>
              <a:ext cx="109748" cy="36658"/>
            </a:xfrm>
            <a:custGeom>
              <a:avLst/>
              <a:gdLst/>
              <a:ahLst/>
              <a:cxnLst/>
              <a:rect l="l" t="t" r="r" b="b"/>
              <a:pathLst>
                <a:path w="979" h="327" extrusionOk="0">
                  <a:moveTo>
                    <a:pt x="1" y="1"/>
                  </a:moveTo>
                  <a:lnTo>
                    <a:pt x="1" y="327"/>
                  </a:lnTo>
                  <a:lnTo>
                    <a:pt x="979" y="327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4594337" y="6080322"/>
              <a:ext cx="113560" cy="36658"/>
            </a:xfrm>
            <a:custGeom>
              <a:avLst/>
              <a:gdLst/>
              <a:ahLst/>
              <a:cxnLst/>
              <a:rect l="l" t="t" r="r" b="b"/>
              <a:pathLst>
                <a:path w="1013" h="327" extrusionOk="0">
                  <a:moveTo>
                    <a:pt x="0" y="1"/>
                  </a:moveTo>
                  <a:lnTo>
                    <a:pt x="0" y="327"/>
                  </a:lnTo>
                  <a:lnTo>
                    <a:pt x="1012" y="327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4097275" y="5948826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131" y="0"/>
                  </a:moveTo>
                  <a:lnTo>
                    <a:pt x="0" y="295"/>
                  </a:lnTo>
                  <a:lnTo>
                    <a:pt x="913" y="717"/>
                  </a:lnTo>
                  <a:lnTo>
                    <a:pt x="1044" y="39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4568890" y="6168098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131" y="0"/>
                  </a:moveTo>
                  <a:lnTo>
                    <a:pt x="0" y="295"/>
                  </a:lnTo>
                  <a:lnTo>
                    <a:pt x="879" y="717"/>
                  </a:lnTo>
                  <a:lnTo>
                    <a:pt x="1043" y="39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4097275" y="6168098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913" y="0"/>
                  </a:moveTo>
                  <a:lnTo>
                    <a:pt x="0" y="391"/>
                  </a:lnTo>
                  <a:lnTo>
                    <a:pt x="131" y="717"/>
                  </a:lnTo>
                  <a:lnTo>
                    <a:pt x="1044" y="295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4568890" y="5948826"/>
              <a:ext cx="117035" cy="80490"/>
            </a:xfrm>
            <a:custGeom>
              <a:avLst/>
              <a:gdLst/>
              <a:ahLst/>
              <a:cxnLst/>
              <a:rect l="l" t="t" r="r" b="b"/>
              <a:pathLst>
                <a:path w="1044" h="718" extrusionOk="0">
                  <a:moveTo>
                    <a:pt x="879" y="0"/>
                  </a:moveTo>
                  <a:lnTo>
                    <a:pt x="0" y="391"/>
                  </a:lnTo>
                  <a:lnTo>
                    <a:pt x="131" y="717"/>
                  </a:lnTo>
                  <a:lnTo>
                    <a:pt x="1043" y="29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58" name="Google Shape;1658;p45"/>
          <p:cNvGrpSpPr/>
          <p:nvPr/>
        </p:nvGrpSpPr>
        <p:grpSpPr>
          <a:xfrm>
            <a:off x="12840289" y="2717440"/>
            <a:ext cx="436350" cy="438707"/>
            <a:chOff x="7982406" y="6142651"/>
            <a:chExt cx="643356" cy="646831"/>
          </a:xfrm>
        </p:grpSpPr>
        <p:sp>
          <p:nvSpPr>
            <p:cNvPr id="1659" name="Google Shape;1659;p45"/>
            <p:cNvSpPr/>
            <p:nvPr/>
          </p:nvSpPr>
          <p:spPr>
            <a:xfrm>
              <a:off x="8168608" y="6193769"/>
              <a:ext cx="270615" cy="259517"/>
            </a:xfrm>
            <a:custGeom>
              <a:avLst/>
              <a:gdLst/>
              <a:ahLst/>
              <a:cxnLst/>
              <a:rect l="l" t="t" r="r" b="b"/>
              <a:pathLst>
                <a:path w="2414" h="2315" extrusionOk="0">
                  <a:moveTo>
                    <a:pt x="1208" y="783"/>
                  </a:moveTo>
                  <a:lnTo>
                    <a:pt x="1339" y="1075"/>
                  </a:lnTo>
                  <a:lnTo>
                    <a:pt x="1696" y="1109"/>
                  </a:lnTo>
                  <a:lnTo>
                    <a:pt x="1435" y="1370"/>
                  </a:lnTo>
                  <a:lnTo>
                    <a:pt x="1500" y="1696"/>
                  </a:lnTo>
                  <a:lnTo>
                    <a:pt x="1208" y="1532"/>
                  </a:lnTo>
                  <a:lnTo>
                    <a:pt x="913" y="1696"/>
                  </a:lnTo>
                  <a:lnTo>
                    <a:pt x="979" y="1370"/>
                  </a:lnTo>
                  <a:lnTo>
                    <a:pt x="718" y="1109"/>
                  </a:lnTo>
                  <a:lnTo>
                    <a:pt x="1044" y="1075"/>
                  </a:lnTo>
                  <a:lnTo>
                    <a:pt x="1208" y="783"/>
                  </a:lnTo>
                  <a:close/>
                  <a:moveTo>
                    <a:pt x="1208" y="1"/>
                  </a:moveTo>
                  <a:lnTo>
                    <a:pt x="817" y="749"/>
                  </a:lnTo>
                  <a:lnTo>
                    <a:pt x="1" y="880"/>
                  </a:lnTo>
                  <a:lnTo>
                    <a:pt x="587" y="1467"/>
                  </a:lnTo>
                  <a:lnTo>
                    <a:pt x="457" y="2314"/>
                  </a:lnTo>
                  <a:lnTo>
                    <a:pt x="457" y="2314"/>
                  </a:lnTo>
                  <a:lnTo>
                    <a:pt x="1208" y="1923"/>
                  </a:lnTo>
                  <a:lnTo>
                    <a:pt x="1957" y="2314"/>
                  </a:lnTo>
                  <a:lnTo>
                    <a:pt x="1795" y="1467"/>
                  </a:lnTo>
                  <a:lnTo>
                    <a:pt x="2413" y="880"/>
                  </a:lnTo>
                  <a:lnTo>
                    <a:pt x="1565" y="74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7982406" y="6142651"/>
              <a:ext cx="643356" cy="646831"/>
            </a:xfrm>
            <a:custGeom>
              <a:avLst/>
              <a:gdLst/>
              <a:ahLst/>
              <a:cxnLst/>
              <a:rect l="l" t="t" r="r" b="b"/>
              <a:pathLst>
                <a:path w="5739" h="5770" extrusionOk="0">
                  <a:moveTo>
                    <a:pt x="1010" y="1010"/>
                  </a:moveTo>
                  <a:lnTo>
                    <a:pt x="1010" y="1857"/>
                  </a:lnTo>
                  <a:lnTo>
                    <a:pt x="1010" y="2022"/>
                  </a:lnTo>
                  <a:lnTo>
                    <a:pt x="814" y="2022"/>
                  </a:lnTo>
                  <a:cubicBezTo>
                    <a:pt x="553" y="2022"/>
                    <a:pt x="326" y="1792"/>
                    <a:pt x="326" y="1531"/>
                  </a:cubicBezTo>
                  <a:cubicBezTo>
                    <a:pt x="326" y="1239"/>
                    <a:pt x="553" y="1010"/>
                    <a:pt x="814" y="1010"/>
                  </a:cubicBezTo>
                  <a:close/>
                  <a:moveTo>
                    <a:pt x="4890" y="1010"/>
                  </a:moveTo>
                  <a:cubicBezTo>
                    <a:pt x="5183" y="1010"/>
                    <a:pt x="5412" y="1239"/>
                    <a:pt x="5412" y="1531"/>
                  </a:cubicBezTo>
                  <a:cubicBezTo>
                    <a:pt x="5412" y="1792"/>
                    <a:pt x="5183" y="2022"/>
                    <a:pt x="4890" y="2022"/>
                  </a:cubicBezTo>
                  <a:lnTo>
                    <a:pt x="4726" y="2022"/>
                  </a:lnTo>
                  <a:lnTo>
                    <a:pt x="4726" y="1857"/>
                  </a:lnTo>
                  <a:lnTo>
                    <a:pt x="4726" y="1010"/>
                  </a:lnTo>
                  <a:close/>
                  <a:moveTo>
                    <a:pt x="4369" y="326"/>
                  </a:moveTo>
                  <a:lnTo>
                    <a:pt x="4369" y="1857"/>
                  </a:lnTo>
                  <a:cubicBezTo>
                    <a:pt x="4369" y="2705"/>
                    <a:pt x="3717" y="3391"/>
                    <a:pt x="2869" y="3391"/>
                  </a:cubicBezTo>
                  <a:cubicBezTo>
                    <a:pt x="2022" y="3391"/>
                    <a:pt x="1336" y="2705"/>
                    <a:pt x="1336" y="1857"/>
                  </a:cubicBezTo>
                  <a:lnTo>
                    <a:pt x="1336" y="326"/>
                  </a:lnTo>
                  <a:close/>
                  <a:moveTo>
                    <a:pt x="3031" y="3717"/>
                  </a:moveTo>
                  <a:lnTo>
                    <a:pt x="3031" y="4400"/>
                  </a:lnTo>
                  <a:lnTo>
                    <a:pt x="2705" y="4400"/>
                  </a:lnTo>
                  <a:lnTo>
                    <a:pt x="2705" y="3717"/>
                  </a:lnTo>
                  <a:close/>
                  <a:moveTo>
                    <a:pt x="3748" y="4726"/>
                  </a:moveTo>
                  <a:lnTo>
                    <a:pt x="3978" y="5412"/>
                  </a:lnTo>
                  <a:lnTo>
                    <a:pt x="1761" y="5412"/>
                  </a:lnTo>
                  <a:lnTo>
                    <a:pt x="1988" y="4726"/>
                  </a:lnTo>
                  <a:close/>
                  <a:moveTo>
                    <a:pt x="652" y="0"/>
                  </a:moveTo>
                  <a:lnTo>
                    <a:pt x="652" y="326"/>
                  </a:lnTo>
                  <a:lnTo>
                    <a:pt x="1010" y="326"/>
                  </a:lnTo>
                  <a:lnTo>
                    <a:pt x="1010" y="684"/>
                  </a:lnTo>
                  <a:lnTo>
                    <a:pt x="814" y="684"/>
                  </a:lnTo>
                  <a:cubicBezTo>
                    <a:pt x="358" y="684"/>
                    <a:pt x="0" y="1044"/>
                    <a:pt x="0" y="1531"/>
                  </a:cubicBezTo>
                  <a:cubicBezTo>
                    <a:pt x="0" y="1988"/>
                    <a:pt x="358" y="2379"/>
                    <a:pt x="814" y="2379"/>
                  </a:cubicBezTo>
                  <a:lnTo>
                    <a:pt x="1075" y="2379"/>
                  </a:lnTo>
                  <a:cubicBezTo>
                    <a:pt x="1239" y="3000"/>
                    <a:pt x="1727" y="3487"/>
                    <a:pt x="2348" y="3652"/>
                  </a:cubicBezTo>
                  <a:lnTo>
                    <a:pt x="2348" y="4400"/>
                  </a:lnTo>
                  <a:lnTo>
                    <a:pt x="1727" y="4400"/>
                  </a:lnTo>
                  <a:lnTo>
                    <a:pt x="1401" y="5412"/>
                  </a:lnTo>
                  <a:lnTo>
                    <a:pt x="1010" y="5412"/>
                  </a:lnTo>
                  <a:lnTo>
                    <a:pt x="1010" y="5769"/>
                  </a:lnTo>
                  <a:lnTo>
                    <a:pt x="4726" y="5769"/>
                  </a:lnTo>
                  <a:lnTo>
                    <a:pt x="4726" y="5412"/>
                  </a:lnTo>
                  <a:lnTo>
                    <a:pt x="4335" y="5412"/>
                  </a:lnTo>
                  <a:lnTo>
                    <a:pt x="4009" y="4400"/>
                  </a:lnTo>
                  <a:lnTo>
                    <a:pt x="3357" y="4400"/>
                  </a:lnTo>
                  <a:lnTo>
                    <a:pt x="3357" y="3652"/>
                  </a:lnTo>
                  <a:cubicBezTo>
                    <a:pt x="3978" y="3456"/>
                    <a:pt x="4465" y="3000"/>
                    <a:pt x="4661" y="2379"/>
                  </a:cubicBezTo>
                  <a:lnTo>
                    <a:pt x="4890" y="2379"/>
                  </a:lnTo>
                  <a:cubicBezTo>
                    <a:pt x="5378" y="2379"/>
                    <a:pt x="5738" y="1988"/>
                    <a:pt x="5738" y="1531"/>
                  </a:cubicBezTo>
                  <a:cubicBezTo>
                    <a:pt x="5738" y="1044"/>
                    <a:pt x="5378" y="684"/>
                    <a:pt x="4890" y="684"/>
                  </a:cubicBezTo>
                  <a:lnTo>
                    <a:pt x="4726" y="684"/>
                  </a:lnTo>
                  <a:lnTo>
                    <a:pt x="4726" y="326"/>
                  </a:lnTo>
                  <a:lnTo>
                    <a:pt x="5086" y="326"/>
                  </a:lnTo>
                  <a:lnTo>
                    <a:pt x="50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sp>
        <p:nvSpPr>
          <p:cNvPr id="1661" name="Google Shape;1661;p45"/>
          <p:cNvSpPr/>
          <p:nvPr/>
        </p:nvSpPr>
        <p:spPr>
          <a:xfrm>
            <a:off x="10296297" y="6481746"/>
            <a:ext cx="436322" cy="436243"/>
          </a:xfrm>
          <a:custGeom>
            <a:avLst/>
            <a:gdLst/>
            <a:ahLst/>
            <a:cxnLst/>
            <a:rect l="l" t="t" r="r" b="b"/>
            <a:pathLst>
              <a:path w="5575" h="5574" extrusionOk="0">
                <a:moveTo>
                  <a:pt x="5248" y="1630"/>
                </a:moveTo>
                <a:lnTo>
                  <a:pt x="5248" y="2379"/>
                </a:lnTo>
                <a:lnTo>
                  <a:pt x="4987" y="2118"/>
                </a:lnTo>
                <a:lnTo>
                  <a:pt x="3782" y="3326"/>
                </a:lnTo>
                <a:lnTo>
                  <a:pt x="2444" y="2348"/>
                </a:lnTo>
                <a:lnTo>
                  <a:pt x="327" y="3847"/>
                </a:lnTo>
                <a:lnTo>
                  <a:pt x="327" y="3456"/>
                </a:lnTo>
                <a:lnTo>
                  <a:pt x="2444" y="1922"/>
                </a:lnTo>
                <a:lnTo>
                  <a:pt x="3748" y="2901"/>
                </a:lnTo>
                <a:lnTo>
                  <a:pt x="4760" y="1891"/>
                </a:lnTo>
                <a:lnTo>
                  <a:pt x="4500" y="1630"/>
                </a:lnTo>
                <a:close/>
                <a:moveTo>
                  <a:pt x="979" y="3782"/>
                </a:moveTo>
                <a:lnTo>
                  <a:pt x="979" y="5248"/>
                </a:lnTo>
                <a:lnTo>
                  <a:pt x="327" y="5248"/>
                </a:lnTo>
                <a:lnTo>
                  <a:pt x="327" y="4238"/>
                </a:lnTo>
                <a:lnTo>
                  <a:pt x="979" y="3782"/>
                </a:lnTo>
                <a:close/>
                <a:moveTo>
                  <a:pt x="2283" y="2835"/>
                </a:moveTo>
                <a:lnTo>
                  <a:pt x="2283" y="5248"/>
                </a:lnTo>
                <a:lnTo>
                  <a:pt x="1305" y="5248"/>
                </a:lnTo>
                <a:lnTo>
                  <a:pt x="1305" y="3553"/>
                </a:lnTo>
                <a:lnTo>
                  <a:pt x="2283" y="2835"/>
                </a:lnTo>
                <a:close/>
                <a:moveTo>
                  <a:pt x="2609" y="2869"/>
                </a:moveTo>
                <a:lnTo>
                  <a:pt x="3618" y="3618"/>
                </a:lnTo>
                <a:lnTo>
                  <a:pt x="3618" y="5248"/>
                </a:lnTo>
                <a:lnTo>
                  <a:pt x="2609" y="5248"/>
                </a:lnTo>
                <a:lnTo>
                  <a:pt x="2609" y="2869"/>
                </a:lnTo>
                <a:close/>
                <a:moveTo>
                  <a:pt x="4922" y="2674"/>
                </a:moveTo>
                <a:lnTo>
                  <a:pt x="4922" y="5248"/>
                </a:lnTo>
                <a:lnTo>
                  <a:pt x="3944" y="5248"/>
                </a:lnTo>
                <a:lnTo>
                  <a:pt x="3944" y="3652"/>
                </a:lnTo>
                <a:lnTo>
                  <a:pt x="4922" y="2674"/>
                </a:lnTo>
                <a:close/>
                <a:moveTo>
                  <a:pt x="1" y="0"/>
                </a:moveTo>
                <a:lnTo>
                  <a:pt x="1" y="5574"/>
                </a:lnTo>
                <a:lnTo>
                  <a:pt x="5574" y="5574"/>
                </a:lnTo>
                <a:lnTo>
                  <a:pt x="5574" y="5248"/>
                </a:lnTo>
                <a:lnTo>
                  <a:pt x="5248" y="5248"/>
                </a:lnTo>
                <a:lnTo>
                  <a:pt x="5248" y="2869"/>
                </a:lnTo>
                <a:lnTo>
                  <a:pt x="5574" y="3195"/>
                </a:lnTo>
                <a:lnTo>
                  <a:pt x="5574" y="1304"/>
                </a:lnTo>
                <a:lnTo>
                  <a:pt x="3717" y="1304"/>
                </a:lnTo>
                <a:lnTo>
                  <a:pt x="4304" y="1891"/>
                </a:lnTo>
                <a:lnTo>
                  <a:pt x="3717" y="2478"/>
                </a:lnTo>
                <a:lnTo>
                  <a:pt x="2444" y="1531"/>
                </a:lnTo>
                <a:lnTo>
                  <a:pt x="327" y="3065"/>
                </a:lnTo>
                <a:lnTo>
                  <a:pt x="3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grpSp>
        <p:nvGrpSpPr>
          <p:cNvPr id="1662" name="Google Shape;1662;p45"/>
          <p:cNvGrpSpPr/>
          <p:nvPr/>
        </p:nvGrpSpPr>
        <p:grpSpPr>
          <a:xfrm>
            <a:off x="7859998" y="2634181"/>
            <a:ext cx="601888" cy="605234"/>
            <a:chOff x="5909970" y="6062273"/>
            <a:chExt cx="625195" cy="628670"/>
          </a:xfrm>
        </p:grpSpPr>
        <p:sp>
          <p:nvSpPr>
            <p:cNvPr id="1663" name="Google Shape;1663;p45"/>
            <p:cNvSpPr/>
            <p:nvPr/>
          </p:nvSpPr>
          <p:spPr>
            <a:xfrm>
              <a:off x="6436291" y="6102294"/>
              <a:ext cx="87776" cy="69728"/>
            </a:xfrm>
            <a:custGeom>
              <a:avLst/>
              <a:gdLst/>
              <a:ahLst/>
              <a:cxnLst/>
              <a:rect l="l" t="t" r="r" b="b"/>
              <a:pathLst>
                <a:path w="783" h="622" extrusionOk="0">
                  <a:moveTo>
                    <a:pt x="652" y="0"/>
                  </a:moveTo>
                  <a:lnTo>
                    <a:pt x="0" y="326"/>
                  </a:lnTo>
                  <a:lnTo>
                    <a:pt x="131" y="621"/>
                  </a:lnTo>
                  <a:lnTo>
                    <a:pt x="783" y="29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6436291" y="6358112"/>
              <a:ext cx="87776" cy="69728"/>
            </a:xfrm>
            <a:custGeom>
              <a:avLst/>
              <a:gdLst/>
              <a:ahLst/>
              <a:cxnLst/>
              <a:rect l="l" t="t" r="r" b="b"/>
              <a:pathLst>
                <a:path w="783" h="622" extrusionOk="0">
                  <a:moveTo>
                    <a:pt x="131" y="1"/>
                  </a:moveTo>
                  <a:lnTo>
                    <a:pt x="0" y="295"/>
                  </a:lnTo>
                  <a:lnTo>
                    <a:pt x="652" y="621"/>
                  </a:lnTo>
                  <a:lnTo>
                    <a:pt x="783" y="327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6461962" y="6248475"/>
              <a:ext cx="73203" cy="36658"/>
            </a:xfrm>
            <a:custGeom>
              <a:avLst/>
              <a:gdLst/>
              <a:ahLst/>
              <a:cxnLst/>
              <a:rect l="l" t="t" r="r" b="b"/>
              <a:pathLst>
                <a:path w="653" h="327" extrusionOk="0">
                  <a:moveTo>
                    <a:pt x="1" y="0"/>
                  </a:moveTo>
                  <a:lnTo>
                    <a:pt x="1" y="326"/>
                  </a:lnTo>
                  <a:lnTo>
                    <a:pt x="653" y="32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5921068" y="6102294"/>
              <a:ext cx="87888" cy="69728"/>
            </a:xfrm>
            <a:custGeom>
              <a:avLst/>
              <a:gdLst/>
              <a:ahLst/>
              <a:cxnLst/>
              <a:rect l="l" t="t" r="r" b="b"/>
              <a:pathLst>
                <a:path w="784" h="622" extrusionOk="0">
                  <a:moveTo>
                    <a:pt x="131" y="0"/>
                  </a:moveTo>
                  <a:lnTo>
                    <a:pt x="1" y="295"/>
                  </a:lnTo>
                  <a:lnTo>
                    <a:pt x="653" y="621"/>
                  </a:lnTo>
                  <a:lnTo>
                    <a:pt x="783" y="32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5921068" y="6358112"/>
              <a:ext cx="87888" cy="69728"/>
            </a:xfrm>
            <a:custGeom>
              <a:avLst/>
              <a:gdLst/>
              <a:ahLst/>
              <a:cxnLst/>
              <a:rect l="l" t="t" r="r" b="b"/>
              <a:pathLst>
                <a:path w="784" h="622" extrusionOk="0">
                  <a:moveTo>
                    <a:pt x="653" y="1"/>
                  </a:moveTo>
                  <a:lnTo>
                    <a:pt x="1" y="327"/>
                  </a:lnTo>
                  <a:lnTo>
                    <a:pt x="131" y="621"/>
                  </a:lnTo>
                  <a:lnTo>
                    <a:pt x="783" y="29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5909970" y="6248475"/>
              <a:ext cx="73203" cy="36658"/>
            </a:xfrm>
            <a:custGeom>
              <a:avLst/>
              <a:gdLst/>
              <a:ahLst/>
              <a:cxnLst/>
              <a:rect l="l" t="t" r="r" b="b"/>
              <a:pathLst>
                <a:path w="653" h="327" extrusionOk="0">
                  <a:moveTo>
                    <a:pt x="1" y="0"/>
                  </a:moveTo>
                  <a:lnTo>
                    <a:pt x="1" y="326"/>
                  </a:lnTo>
                  <a:lnTo>
                    <a:pt x="653" y="32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6165788" y="6654286"/>
              <a:ext cx="113560" cy="36658"/>
            </a:xfrm>
            <a:custGeom>
              <a:avLst/>
              <a:gdLst/>
              <a:ahLst/>
              <a:cxnLst/>
              <a:rect l="l" t="t" r="r" b="b"/>
              <a:pathLst>
                <a:path w="1013" h="327" extrusionOk="0">
                  <a:moveTo>
                    <a:pt x="1" y="1"/>
                  </a:moveTo>
                  <a:lnTo>
                    <a:pt x="1" y="327"/>
                  </a:lnTo>
                  <a:lnTo>
                    <a:pt x="1013" y="3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6019606" y="6062273"/>
              <a:ext cx="405923" cy="555580"/>
            </a:xfrm>
            <a:custGeom>
              <a:avLst/>
              <a:gdLst/>
              <a:ahLst/>
              <a:cxnLst/>
              <a:rect l="l" t="t" r="r" b="b"/>
              <a:pathLst>
                <a:path w="3621" h="4956" extrusionOk="0">
                  <a:moveTo>
                    <a:pt x="1826" y="1987"/>
                  </a:moveTo>
                  <a:cubicBezTo>
                    <a:pt x="1892" y="1987"/>
                    <a:pt x="1991" y="2053"/>
                    <a:pt x="1991" y="2152"/>
                  </a:cubicBezTo>
                  <a:cubicBezTo>
                    <a:pt x="1991" y="2217"/>
                    <a:pt x="1892" y="2313"/>
                    <a:pt x="1826" y="2313"/>
                  </a:cubicBezTo>
                  <a:cubicBezTo>
                    <a:pt x="1730" y="2313"/>
                    <a:pt x="1665" y="2217"/>
                    <a:pt x="1665" y="2152"/>
                  </a:cubicBezTo>
                  <a:cubicBezTo>
                    <a:pt x="1665" y="2053"/>
                    <a:pt x="1730" y="1987"/>
                    <a:pt x="1826" y="1987"/>
                  </a:cubicBezTo>
                  <a:close/>
                  <a:moveTo>
                    <a:pt x="1826" y="326"/>
                  </a:moveTo>
                  <a:cubicBezTo>
                    <a:pt x="2643" y="326"/>
                    <a:pt x="3295" y="1009"/>
                    <a:pt x="3295" y="1826"/>
                  </a:cubicBezTo>
                  <a:cubicBezTo>
                    <a:pt x="3295" y="2413"/>
                    <a:pt x="2935" y="2934"/>
                    <a:pt x="2413" y="3161"/>
                  </a:cubicBezTo>
                  <a:lnTo>
                    <a:pt x="2317" y="3195"/>
                  </a:lnTo>
                  <a:lnTo>
                    <a:pt x="2317" y="3944"/>
                  </a:lnTo>
                  <a:lnTo>
                    <a:pt x="1991" y="3944"/>
                  </a:lnTo>
                  <a:lnTo>
                    <a:pt x="1991" y="2608"/>
                  </a:lnTo>
                  <a:cubicBezTo>
                    <a:pt x="2153" y="2543"/>
                    <a:pt x="2317" y="2347"/>
                    <a:pt x="2317" y="2152"/>
                  </a:cubicBezTo>
                  <a:cubicBezTo>
                    <a:pt x="2317" y="1857"/>
                    <a:pt x="2087" y="1661"/>
                    <a:pt x="1826" y="1661"/>
                  </a:cubicBezTo>
                  <a:cubicBezTo>
                    <a:pt x="1534" y="1661"/>
                    <a:pt x="1305" y="1857"/>
                    <a:pt x="1305" y="2152"/>
                  </a:cubicBezTo>
                  <a:cubicBezTo>
                    <a:pt x="1305" y="2347"/>
                    <a:pt x="1469" y="2543"/>
                    <a:pt x="1665" y="2608"/>
                  </a:cubicBezTo>
                  <a:lnTo>
                    <a:pt x="1665" y="3944"/>
                  </a:lnTo>
                  <a:lnTo>
                    <a:pt x="1305" y="3944"/>
                  </a:lnTo>
                  <a:lnTo>
                    <a:pt x="1305" y="3195"/>
                  </a:lnTo>
                  <a:lnTo>
                    <a:pt x="1208" y="3161"/>
                  </a:lnTo>
                  <a:cubicBezTo>
                    <a:pt x="687" y="2934"/>
                    <a:pt x="327" y="2413"/>
                    <a:pt x="327" y="1826"/>
                  </a:cubicBezTo>
                  <a:cubicBezTo>
                    <a:pt x="327" y="1009"/>
                    <a:pt x="1013" y="326"/>
                    <a:pt x="1826" y="326"/>
                  </a:cubicBezTo>
                  <a:close/>
                  <a:moveTo>
                    <a:pt x="2317" y="4270"/>
                  </a:moveTo>
                  <a:lnTo>
                    <a:pt x="2317" y="4630"/>
                  </a:lnTo>
                  <a:lnTo>
                    <a:pt x="1305" y="4630"/>
                  </a:lnTo>
                  <a:lnTo>
                    <a:pt x="1305" y="4270"/>
                  </a:lnTo>
                  <a:close/>
                  <a:moveTo>
                    <a:pt x="1826" y="0"/>
                  </a:moveTo>
                  <a:cubicBezTo>
                    <a:pt x="817" y="0"/>
                    <a:pt x="1" y="814"/>
                    <a:pt x="1" y="1826"/>
                  </a:cubicBezTo>
                  <a:cubicBezTo>
                    <a:pt x="1" y="2478"/>
                    <a:pt x="392" y="3096"/>
                    <a:pt x="979" y="3422"/>
                  </a:cubicBezTo>
                  <a:lnTo>
                    <a:pt x="979" y="3944"/>
                  </a:lnTo>
                  <a:lnTo>
                    <a:pt x="653" y="3944"/>
                  </a:lnTo>
                  <a:lnTo>
                    <a:pt x="653" y="4270"/>
                  </a:lnTo>
                  <a:lnTo>
                    <a:pt x="979" y="4270"/>
                  </a:lnTo>
                  <a:lnTo>
                    <a:pt x="979" y="4956"/>
                  </a:lnTo>
                  <a:lnTo>
                    <a:pt x="2643" y="4956"/>
                  </a:lnTo>
                  <a:lnTo>
                    <a:pt x="2643" y="4270"/>
                  </a:lnTo>
                  <a:lnTo>
                    <a:pt x="2969" y="4270"/>
                  </a:lnTo>
                  <a:lnTo>
                    <a:pt x="2969" y="3944"/>
                  </a:lnTo>
                  <a:lnTo>
                    <a:pt x="2643" y="3944"/>
                  </a:lnTo>
                  <a:lnTo>
                    <a:pt x="2643" y="3422"/>
                  </a:lnTo>
                  <a:cubicBezTo>
                    <a:pt x="3230" y="3096"/>
                    <a:pt x="3621" y="2478"/>
                    <a:pt x="3621" y="1826"/>
                  </a:cubicBezTo>
                  <a:cubicBezTo>
                    <a:pt x="3621" y="814"/>
                    <a:pt x="2805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grpSp>
        <p:nvGrpSpPr>
          <p:cNvPr id="1671" name="Google Shape;1671;p45"/>
          <p:cNvGrpSpPr/>
          <p:nvPr/>
        </p:nvGrpSpPr>
        <p:grpSpPr>
          <a:xfrm>
            <a:off x="5493657" y="6399860"/>
            <a:ext cx="527950" cy="600018"/>
            <a:chOff x="4963602" y="5934140"/>
            <a:chExt cx="617573" cy="701874"/>
          </a:xfrm>
        </p:grpSpPr>
        <p:sp>
          <p:nvSpPr>
            <p:cNvPr id="1672" name="Google Shape;1672;p45"/>
            <p:cNvSpPr/>
            <p:nvPr/>
          </p:nvSpPr>
          <p:spPr>
            <a:xfrm>
              <a:off x="4963602" y="5934140"/>
              <a:ext cx="617573" cy="701874"/>
            </a:xfrm>
            <a:custGeom>
              <a:avLst/>
              <a:gdLst/>
              <a:ahLst/>
              <a:cxnLst/>
              <a:rect l="l" t="t" r="r" b="b"/>
              <a:pathLst>
                <a:path w="5509" h="6261" extrusionOk="0">
                  <a:moveTo>
                    <a:pt x="2934" y="361"/>
                  </a:moveTo>
                  <a:lnTo>
                    <a:pt x="2934" y="752"/>
                  </a:lnTo>
                  <a:lnTo>
                    <a:pt x="2574" y="752"/>
                  </a:lnTo>
                  <a:lnTo>
                    <a:pt x="2574" y="361"/>
                  </a:lnTo>
                  <a:close/>
                  <a:moveTo>
                    <a:pt x="2770" y="1109"/>
                  </a:moveTo>
                  <a:cubicBezTo>
                    <a:pt x="4074" y="1109"/>
                    <a:pt x="5151" y="2186"/>
                    <a:pt x="5151" y="3490"/>
                  </a:cubicBezTo>
                  <a:cubicBezTo>
                    <a:pt x="5151" y="4826"/>
                    <a:pt x="4074" y="5903"/>
                    <a:pt x="2770" y="5903"/>
                  </a:cubicBezTo>
                  <a:cubicBezTo>
                    <a:pt x="1435" y="5903"/>
                    <a:pt x="358" y="4826"/>
                    <a:pt x="358" y="3490"/>
                  </a:cubicBezTo>
                  <a:cubicBezTo>
                    <a:pt x="358" y="2186"/>
                    <a:pt x="1435" y="1109"/>
                    <a:pt x="2770" y="1109"/>
                  </a:cubicBezTo>
                  <a:close/>
                  <a:moveTo>
                    <a:pt x="1826" y="1"/>
                  </a:moveTo>
                  <a:lnTo>
                    <a:pt x="1826" y="361"/>
                  </a:lnTo>
                  <a:lnTo>
                    <a:pt x="2217" y="361"/>
                  </a:lnTo>
                  <a:lnTo>
                    <a:pt x="2217" y="783"/>
                  </a:lnTo>
                  <a:cubicBezTo>
                    <a:pt x="1826" y="882"/>
                    <a:pt x="1466" y="1044"/>
                    <a:pt x="1140" y="1273"/>
                  </a:cubicBezTo>
                  <a:lnTo>
                    <a:pt x="848" y="947"/>
                  </a:lnTo>
                  <a:lnTo>
                    <a:pt x="1109" y="687"/>
                  </a:lnTo>
                  <a:lnTo>
                    <a:pt x="848" y="426"/>
                  </a:lnTo>
                  <a:lnTo>
                    <a:pt x="65" y="1208"/>
                  </a:lnTo>
                  <a:lnTo>
                    <a:pt x="326" y="1469"/>
                  </a:lnTo>
                  <a:lnTo>
                    <a:pt x="587" y="1208"/>
                  </a:lnTo>
                  <a:lnTo>
                    <a:pt x="879" y="1500"/>
                  </a:lnTo>
                  <a:cubicBezTo>
                    <a:pt x="326" y="1991"/>
                    <a:pt x="0" y="2708"/>
                    <a:pt x="0" y="3490"/>
                  </a:cubicBezTo>
                  <a:cubicBezTo>
                    <a:pt x="0" y="5021"/>
                    <a:pt x="1239" y="6260"/>
                    <a:pt x="2770" y="6260"/>
                  </a:cubicBezTo>
                  <a:cubicBezTo>
                    <a:pt x="4270" y="6260"/>
                    <a:pt x="5509" y="5021"/>
                    <a:pt x="5509" y="3490"/>
                  </a:cubicBezTo>
                  <a:cubicBezTo>
                    <a:pt x="5509" y="2739"/>
                    <a:pt x="5216" y="2022"/>
                    <a:pt x="4661" y="1500"/>
                  </a:cubicBezTo>
                  <a:lnTo>
                    <a:pt x="4922" y="1208"/>
                  </a:lnTo>
                  <a:lnTo>
                    <a:pt x="5183" y="1469"/>
                  </a:lnTo>
                  <a:lnTo>
                    <a:pt x="5443" y="1208"/>
                  </a:lnTo>
                  <a:lnTo>
                    <a:pt x="4661" y="426"/>
                  </a:lnTo>
                  <a:lnTo>
                    <a:pt x="4400" y="687"/>
                  </a:lnTo>
                  <a:lnTo>
                    <a:pt x="4661" y="947"/>
                  </a:lnTo>
                  <a:lnTo>
                    <a:pt x="4369" y="1273"/>
                  </a:lnTo>
                  <a:cubicBezTo>
                    <a:pt x="4043" y="1044"/>
                    <a:pt x="3683" y="882"/>
                    <a:pt x="3292" y="783"/>
                  </a:cubicBezTo>
                  <a:lnTo>
                    <a:pt x="3292" y="361"/>
                  </a:lnTo>
                  <a:lnTo>
                    <a:pt x="3683" y="361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212133" y="6098819"/>
              <a:ext cx="120510" cy="288664"/>
            </a:xfrm>
            <a:custGeom>
              <a:avLst/>
              <a:gdLst/>
              <a:ahLst/>
              <a:cxnLst/>
              <a:rect l="l" t="t" r="r" b="b"/>
              <a:pathLst>
                <a:path w="1075" h="2575" extrusionOk="0">
                  <a:moveTo>
                    <a:pt x="553" y="1826"/>
                  </a:moveTo>
                  <a:cubicBezTo>
                    <a:pt x="652" y="1826"/>
                    <a:pt x="717" y="1922"/>
                    <a:pt x="717" y="2021"/>
                  </a:cubicBezTo>
                  <a:cubicBezTo>
                    <a:pt x="717" y="2118"/>
                    <a:pt x="652" y="2217"/>
                    <a:pt x="553" y="2217"/>
                  </a:cubicBezTo>
                  <a:cubicBezTo>
                    <a:pt x="423" y="2217"/>
                    <a:pt x="357" y="2118"/>
                    <a:pt x="357" y="2021"/>
                  </a:cubicBezTo>
                  <a:cubicBezTo>
                    <a:pt x="357" y="1922"/>
                    <a:pt x="423" y="1826"/>
                    <a:pt x="553" y="1826"/>
                  </a:cubicBezTo>
                  <a:close/>
                  <a:moveTo>
                    <a:pt x="357" y="0"/>
                  </a:moveTo>
                  <a:lnTo>
                    <a:pt x="357" y="1500"/>
                  </a:lnTo>
                  <a:cubicBezTo>
                    <a:pt x="131" y="1565"/>
                    <a:pt x="0" y="1792"/>
                    <a:pt x="0" y="2021"/>
                  </a:cubicBezTo>
                  <a:cubicBezTo>
                    <a:pt x="0" y="2314"/>
                    <a:pt x="227" y="2574"/>
                    <a:pt x="553" y="2574"/>
                  </a:cubicBezTo>
                  <a:cubicBezTo>
                    <a:pt x="848" y="2574"/>
                    <a:pt x="1075" y="2314"/>
                    <a:pt x="1075" y="2021"/>
                  </a:cubicBezTo>
                  <a:cubicBezTo>
                    <a:pt x="1075" y="1792"/>
                    <a:pt x="944" y="1565"/>
                    <a:pt x="717" y="1500"/>
                  </a:cubicBezTo>
                  <a:lnTo>
                    <a:pt x="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5252154" y="6511580"/>
              <a:ext cx="40469" cy="40469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360" y="3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5047455" y="6303406"/>
              <a:ext cx="40469" cy="43944"/>
            </a:xfrm>
            <a:custGeom>
              <a:avLst/>
              <a:gdLst/>
              <a:ahLst/>
              <a:cxnLst/>
              <a:rect l="l" t="t" r="r" b="b"/>
              <a:pathLst>
                <a:path w="361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61" y="392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5456853" y="6303406"/>
              <a:ext cx="40469" cy="43944"/>
            </a:xfrm>
            <a:custGeom>
              <a:avLst/>
              <a:gdLst/>
              <a:ahLst/>
              <a:cxnLst/>
              <a:rect l="l" t="t" r="r" b="b"/>
              <a:pathLst>
                <a:path w="361" h="392" extrusionOk="0">
                  <a:moveTo>
                    <a:pt x="0" y="1"/>
                  </a:moveTo>
                  <a:lnTo>
                    <a:pt x="0" y="392"/>
                  </a:lnTo>
                  <a:lnTo>
                    <a:pt x="360" y="392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5098686" y="6442300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5387573" y="6149937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5387573" y="6442300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5098686" y="6149937"/>
              <a:ext cx="58518" cy="58630"/>
            </a:xfrm>
            <a:custGeom>
              <a:avLst/>
              <a:gdLst/>
              <a:ahLst/>
              <a:cxnLst/>
              <a:rect l="l" t="t" r="r" b="b"/>
              <a:pathLst>
                <a:path w="522" h="523" extrusionOk="0">
                  <a:moveTo>
                    <a:pt x="261" y="1"/>
                  </a:moveTo>
                  <a:lnTo>
                    <a:pt x="0" y="261"/>
                  </a:lnTo>
                  <a:lnTo>
                    <a:pt x="261" y="522"/>
                  </a:lnTo>
                  <a:lnTo>
                    <a:pt x="522" y="26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endParaRPr sz="2880"/>
            </a:p>
          </p:txBody>
        </p:sp>
      </p:grpSp>
      <p:sp>
        <p:nvSpPr>
          <p:cNvPr id="1682" name="Google Shape;1682;p45"/>
          <p:cNvSpPr txBox="1"/>
          <p:nvPr/>
        </p:nvSpPr>
        <p:spPr>
          <a:xfrm>
            <a:off x="1808490" y="298388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45"/>
          <p:cNvSpPr txBox="1"/>
          <p:nvPr/>
        </p:nvSpPr>
        <p:spPr>
          <a:xfrm>
            <a:off x="6641445" y="2925739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5"/>
          <p:cNvSpPr txBox="1"/>
          <p:nvPr/>
        </p:nvSpPr>
        <p:spPr>
          <a:xfrm>
            <a:off x="11477270" y="291523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45"/>
          <p:cNvSpPr txBox="1"/>
          <p:nvPr/>
        </p:nvSpPr>
        <p:spPr>
          <a:xfrm>
            <a:off x="9059448" y="4917845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45"/>
          <p:cNvSpPr txBox="1"/>
          <p:nvPr/>
        </p:nvSpPr>
        <p:spPr>
          <a:xfrm>
            <a:off x="4223264" y="4977750"/>
            <a:ext cx="875520" cy="60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5156"/>
            <a:ext cx="14630399" cy="1277006"/>
          </a:xfrm>
          <a:prstGeom prst="rect">
            <a:avLst/>
          </a:prstGeom>
        </p:spPr>
      </p:pic>
      <p:pic>
        <p:nvPicPr>
          <p:cNvPr id="65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sp>
        <p:nvSpPr>
          <p:cNvPr id="67" name="Прямоугольник 66"/>
          <p:cNvSpPr/>
          <p:nvPr/>
        </p:nvSpPr>
        <p:spPr>
          <a:xfrm>
            <a:off x="3572797" y="1475417"/>
            <a:ext cx="8272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raqamlashtirishning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asosiy</a:t>
            </a:r>
            <a:r>
              <a:rPr lang="en-US" sz="32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vazifalari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28359" y="3665457"/>
            <a:ext cx="207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Virtual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sinflar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vebinarlar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97168" y="5633000"/>
            <a:ext cx="2170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baholash</a:t>
            </a:r>
            <a:endParaRPr lang="en-US" sz="2000" b="1" dirty="0">
              <a:solidFill>
                <a:srgbClr val="211D1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vositalari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21607" y="3608606"/>
            <a:ext cx="2336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Ma‘lumotlar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tahlili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92398" y="5635812"/>
            <a:ext cx="2716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fuqarolik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ma‘lumotlar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xavfsizligi</a:t>
            </a: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0919051" y="3600110"/>
            <a:ext cx="2233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Inklyuziv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sz="2000" b="1" dirty="0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rgbClr val="211D1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qoʻllab-quvvatlash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374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14D69FF-512A-966D-10BD-7BDEDDFE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011294"/>
              </p:ext>
            </p:extLst>
          </p:nvPr>
        </p:nvGraphicFramePr>
        <p:xfrm>
          <a:off x="1185333" y="1337964"/>
          <a:ext cx="11480799" cy="6564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7724" y="7639050"/>
            <a:ext cx="1642312" cy="590550"/>
          </a:xfrm>
          <a:prstGeom prst="rect">
            <a:avLst/>
          </a:prstGeom>
        </p:spPr>
      </p:pic>
      <p:pic>
        <p:nvPicPr>
          <p:cNvPr id="17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-57041"/>
            <a:ext cx="14630399" cy="1277006"/>
          </a:xfrm>
          <a:prstGeom prst="rect">
            <a:avLst/>
          </a:prstGeom>
        </p:spPr>
      </p:pic>
      <p:pic>
        <p:nvPicPr>
          <p:cNvPr id="19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pic>
        <p:nvPicPr>
          <p:cNvPr id="25" name="Graphic 24" descr="Web design">
            <a:extLst>
              <a:ext uri="{FF2B5EF4-FFF2-40B4-BE49-F238E27FC236}">
                <a16:creationId xmlns:a16="http://schemas.microsoft.com/office/drawing/2014/main" id="{3F2D6EE9-31D3-9FF1-CF1D-D3B5BF71B6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2845" y="1811155"/>
            <a:ext cx="914400" cy="914400"/>
          </a:xfrm>
          <a:prstGeom prst="rect">
            <a:avLst/>
          </a:prstGeom>
        </p:spPr>
      </p:pic>
      <p:pic>
        <p:nvPicPr>
          <p:cNvPr id="27" name="Graphic 26" descr="Ethernet">
            <a:extLst>
              <a:ext uri="{FF2B5EF4-FFF2-40B4-BE49-F238E27FC236}">
                <a16:creationId xmlns:a16="http://schemas.microsoft.com/office/drawing/2014/main" id="{4D070FBE-5213-BA5C-7BC4-C73FFCE748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8625" y="4264800"/>
            <a:ext cx="914400" cy="914400"/>
          </a:xfrm>
          <a:prstGeom prst="rect">
            <a:avLst/>
          </a:prstGeom>
        </p:spPr>
      </p:pic>
      <p:pic>
        <p:nvPicPr>
          <p:cNvPr id="29" name="Graphic 28" descr="Internet">
            <a:extLst>
              <a:ext uri="{FF2B5EF4-FFF2-40B4-BE49-F238E27FC236}">
                <a16:creationId xmlns:a16="http://schemas.microsoft.com/office/drawing/2014/main" id="{9BB5EC59-0AE3-CC8C-5673-92B23F49BE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8128" y="6775362"/>
            <a:ext cx="914400" cy="914400"/>
          </a:xfrm>
          <a:prstGeom prst="rect">
            <a:avLst/>
          </a:prstGeom>
        </p:spPr>
      </p:pic>
      <p:pic>
        <p:nvPicPr>
          <p:cNvPr id="31" name="Graphic 30" descr="Cloud Computing">
            <a:extLst>
              <a:ext uri="{FF2B5EF4-FFF2-40B4-BE49-F238E27FC236}">
                <a16:creationId xmlns:a16="http://schemas.microsoft.com/office/drawing/2014/main" id="{EEF632F4-318C-F30A-6BF5-3361D2251E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33472" y="6788029"/>
            <a:ext cx="914400" cy="914400"/>
          </a:xfrm>
          <a:prstGeom prst="rect">
            <a:avLst/>
          </a:prstGeom>
        </p:spPr>
      </p:pic>
      <p:pic>
        <p:nvPicPr>
          <p:cNvPr id="33" name="Graphic 32" descr="Robot">
            <a:extLst>
              <a:ext uri="{FF2B5EF4-FFF2-40B4-BE49-F238E27FC236}">
                <a16:creationId xmlns:a16="http://schemas.microsoft.com/office/drawing/2014/main" id="{5F8C096D-84DE-16A3-FC6D-0D832823AC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27724" y="3807600"/>
            <a:ext cx="914400" cy="914400"/>
          </a:xfrm>
          <a:prstGeom prst="rect">
            <a:avLst/>
          </a:prstGeom>
        </p:spPr>
      </p:pic>
      <p:pic>
        <p:nvPicPr>
          <p:cNvPr id="35" name="Graphic 34" descr="DJ">
            <a:extLst>
              <a:ext uri="{FF2B5EF4-FFF2-40B4-BE49-F238E27FC236}">
                <a16:creationId xmlns:a16="http://schemas.microsoft.com/office/drawing/2014/main" id="{B62B376A-E964-678A-6CB5-F45929381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25328" y="1811155"/>
            <a:ext cx="914400" cy="914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173999" y="3890898"/>
            <a:ext cx="38170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Raqamli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ta‘limning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asosiy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vositalari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40499" y="1544286"/>
            <a:ext cx="221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Ta‘limni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boshqarish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tizimlari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18834" y="2597080"/>
            <a:ext cx="1915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Kontent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yaratish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almashish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927873" y="5145106"/>
            <a:ext cx="17764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Onlayn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platformalari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44191" y="6865887"/>
            <a:ext cx="1941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Videokonferens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aloqa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virtual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sinflar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65919" y="7127497"/>
            <a:ext cx="1856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Interfaol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doska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187180" y="4997277"/>
            <a:ext cx="18694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Hamkorlik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aloqa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vositalari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565517" y="2571247"/>
            <a:ext cx="2128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Til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oʻrganish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uchun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ilova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173268"/>
            <a:ext cx="5548828" cy="70476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48828" y="1333684"/>
            <a:ext cx="565904" cy="56590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48828" y="7617518"/>
            <a:ext cx="565904" cy="5659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6193" y="7639050"/>
            <a:ext cx="1673843" cy="590550"/>
          </a:xfrm>
          <a:prstGeom prst="rect">
            <a:avLst/>
          </a:prstGeom>
        </p:spPr>
      </p:pic>
      <p:pic>
        <p:nvPicPr>
          <p:cNvPr id="11" name="Graphic 2">
            <a:extLst>
              <a:ext uri="{FF2B5EF4-FFF2-40B4-BE49-F238E27FC236}">
                <a16:creationId xmlns:a16="http://schemas.microsoft.com/office/drawing/2014/main" id="{FB09B0C1-9BE9-6984-6A90-DDE8296C4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-29171"/>
            <a:ext cx="14630399" cy="1277006"/>
          </a:xfrm>
          <a:prstGeom prst="rect">
            <a:avLst/>
          </a:prstGeom>
        </p:spPr>
      </p:pic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DBD01BCB-9CEB-F689-F509-4994F19C9F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" y="193964"/>
            <a:ext cx="1935063" cy="7561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588864-2500-AC80-D66A-9D70F7DFB6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94" y="205548"/>
            <a:ext cx="2917724" cy="80996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F369378-AAD3-F5DB-9D69-5D2BAB61F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219193"/>
              </p:ext>
            </p:extLst>
          </p:nvPr>
        </p:nvGraphicFramePr>
        <p:xfrm>
          <a:off x="6417914" y="1271678"/>
          <a:ext cx="7315200" cy="6850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277D409-2ECB-B92D-5581-A617120E99BE}"/>
              </a:ext>
            </a:extLst>
          </p:cNvPr>
          <p:cNvSpPr txBox="1"/>
          <p:nvPr/>
        </p:nvSpPr>
        <p:spPr>
          <a:xfrm>
            <a:off x="345203" y="3072150"/>
            <a:ext cx="50038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Raqamli</a:t>
            </a:r>
            <a:r>
              <a:rPr lang="en-US" sz="5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ta‘limning</a:t>
            </a:r>
            <a:r>
              <a:rPr lang="en-US" sz="5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5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asosiy</a:t>
            </a:r>
            <a:r>
              <a:rPr lang="en-US" sz="5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vositalari</a:t>
            </a:r>
            <a:endParaRPr lang="ru-RU" sz="5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900828" y="1726059"/>
            <a:ext cx="1651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Kodlash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dasturlash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49784" y="3103770"/>
            <a:ext cx="1395963" cy="1446672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3000" r="-83000"/>
            </a:stretch>
          </a:blipFill>
          <a:ln>
            <a:solidFill>
              <a:srgbClr val="1F295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Прямоугольник 14"/>
          <p:cNvSpPr/>
          <p:nvPr/>
        </p:nvSpPr>
        <p:spPr>
          <a:xfrm>
            <a:off x="11548152" y="4798031"/>
            <a:ext cx="1500028" cy="1387012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8000" r="-68000"/>
            </a:stretch>
          </a:blipFill>
          <a:ln>
            <a:solidFill>
              <a:srgbClr val="1F295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Прямоугольник 7"/>
          <p:cNvSpPr/>
          <p:nvPr/>
        </p:nvSpPr>
        <p:spPr>
          <a:xfrm flipH="1">
            <a:off x="9593004" y="1741739"/>
            <a:ext cx="1739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Virtual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toʻldirilgan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reallik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(VR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AR)</a:t>
            </a:r>
            <a:r>
              <a:rPr lang="uz-Cyrl-UZ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722302" y="3376367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Moslashuvchan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ta‘lim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669211" y="5112935"/>
            <a:ext cx="1676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Raqamli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darslik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elektron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kitob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platformalari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683160" y="6767848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Virtual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yordamchilar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784</Words>
  <Application>Microsoft Office PowerPoint</Application>
  <PresentationFormat>Произвольный</PresentationFormat>
  <Paragraphs>155</Paragraphs>
  <Slides>23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Fira Sans Extra Condensed Medium</vt:lpstr>
      <vt:lpstr>Fira Sans Extra Condensed</vt:lpstr>
      <vt:lpstr>Times New Roman</vt:lpstr>
      <vt:lpstr>Calibri</vt:lpstr>
      <vt:lpstr>Roboto</vt:lpstr>
      <vt:lpstr>Inter 18pt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39</cp:revision>
  <dcterms:created xsi:type="dcterms:W3CDTF">2025-01-03T05:48:29Z</dcterms:created>
  <dcterms:modified xsi:type="dcterms:W3CDTF">2025-05-01T12:01:15Z</dcterms:modified>
</cp:coreProperties>
</file>